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6" r:id="rId8"/>
    <p:sldId id="267" r:id="rId9"/>
    <p:sldId id="270" r:id="rId10"/>
    <p:sldId id="271" r:id="rId11"/>
    <p:sldId id="272" r:id="rId1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04" y="-108"/>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1/26/2020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0" i="0">
                <a:solidFill>
                  <a:schemeClr val="tx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1/26/2020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0" i="0">
                <a:solidFill>
                  <a:schemeClr val="tx1"/>
                </a:solidFill>
                <a:latin typeface="Trebuchet MS"/>
                <a:cs typeface="Trebuchet M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1/26/2020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0" i="0">
                <a:solidFill>
                  <a:schemeClr val="tx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1/26/2020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1/26/2020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151876" y="0"/>
            <a:ext cx="992124" cy="6857999"/>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635000" y="1241806"/>
            <a:ext cx="7874000" cy="2007870"/>
          </a:xfrm>
          <a:prstGeom prst="rect">
            <a:avLst/>
          </a:prstGeom>
        </p:spPr>
        <p:txBody>
          <a:bodyPr wrap="square" lIns="0" tIns="0" rIns="0" bIns="0">
            <a:spAutoFit/>
          </a:bodyPr>
          <a:lstStyle>
            <a:lvl1pPr>
              <a:defRPr sz="2600" b="0" i="0">
                <a:solidFill>
                  <a:schemeClr val="tx1"/>
                </a:solidFill>
                <a:latin typeface="Trebuchet MS"/>
                <a:cs typeface="Trebuchet MS"/>
              </a:defRPr>
            </a:lvl1pPr>
          </a:lstStyle>
          <a:p>
            <a:endParaRPr/>
          </a:p>
        </p:txBody>
      </p:sp>
      <p:sp>
        <p:nvSpPr>
          <p:cNvPr id="3" name="Holder 3"/>
          <p:cNvSpPr>
            <a:spLocks noGrp="1"/>
          </p:cNvSpPr>
          <p:nvPr>
            <p:ph type="body" idx="1"/>
          </p:nvPr>
        </p:nvSpPr>
        <p:spPr>
          <a:xfrm>
            <a:off x="457200" y="1577340"/>
            <a:ext cx="82296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1/26/2020</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5.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2.png"/><Relationship Id="rId7"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5.xml"/><Relationship Id="rId6" Type="http://schemas.openxmlformats.org/officeDocument/2006/relationships/image" Target="../media/image19.png"/><Relationship Id="rId11" Type="http://schemas.openxmlformats.org/officeDocument/2006/relationships/image" Target="../media/image36.png"/><Relationship Id="rId5" Type="http://schemas.openxmlformats.org/officeDocument/2006/relationships/image" Target="../media/image17.png"/><Relationship Id="rId10" Type="http://schemas.openxmlformats.org/officeDocument/2006/relationships/image" Target="../media/image35.png"/><Relationship Id="rId4" Type="http://schemas.openxmlformats.org/officeDocument/2006/relationships/image" Target="../media/image16.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0.png"/><Relationship Id="rId2"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9.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19.png"/><Relationship Id="rId10" Type="http://schemas.openxmlformats.org/officeDocument/2006/relationships/image" Target="../media/image36.png"/><Relationship Id="rId4" Type="http://schemas.openxmlformats.org/officeDocument/2006/relationships/image" Target="../media/image17.pn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6858000"/>
            <a:chOff x="0" y="0"/>
            <a:chExt cx="9144000" cy="6858000"/>
          </a:xfrm>
        </p:grpSpPr>
        <p:sp>
          <p:nvSpPr>
            <p:cNvPr id="3" name="object 3"/>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665476" y="0"/>
              <a:ext cx="6478524" cy="6857999"/>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667000" y="0"/>
              <a:ext cx="0" cy="6858000"/>
            </a:xfrm>
            <a:custGeom>
              <a:avLst/>
              <a:gdLst/>
              <a:ahLst/>
              <a:cxnLst/>
              <a:rect l="l" t="t" r="r" b="b"/>
              <a:pathLst>
                <a:path h="6858000">
                  <a:moveTo>
                    <a:pt x="0" y="6857999"/>
                  </a:moveTo>
                  <a:lnTo>
                    <a:pt x="0" y="0"/>
                  </a:lnTo>
                </a:path>
              </a:pathLst>
            </a:custGeom>
            <a:ln w="12700">
              <a:solidFill>
                <a:srgbClr val="F8F8F8"/>
              </a:solidFill>
            </a:ln>
          </p:spPr>
          <p:txBody>
            <a:bodyPr wrap="square" lIns="0" tIns="0" rIns="0" bIns="0" rtlCol="0"/>
            <a:lstStyle/>
            <a:p>
              <a:endParaRPr/>
            </a:p>
          </p:txBody>
        </p:sp>
      </p:grpSp>
      <p:sp>
        <p:nvSpPr>
          <p:cNvPr id="7" name="Rectangle 6"/>
          <p:cNvSpPr/>
          <p:nvPr/>
        </p:nvSpPr>
        <p:spPr>
          <a:xfrm>
            <a:off x="1981200" y="685800"/>
            <a:ext cx="6934200" cy="1569660"/>
          </a:xfrm>
          <a:prstGeom prst="rect">
            <a:avLst/>
          </a:prstGeom>
        </p:spPr>
        <p:txBody>
          <a:bodyPr wrap="square">
            <a:spAutoFit/>
          </a:bodyPr>
          <a:lstStyle/>
          <a:p>
            <a:pPr algn="ctr"/>
            <a:r>
              <a:rPr lang="en-US" sz="3200" b="1" dirty="0" smtClean="0">
                <a:solidFill>
                  <a:schemeClr val="bg1"/>
                </a:solidFill>
                <a:latin typeface="Times New Roman" pitchFamily="18" charset="0"/>
                <a:cs typeface="Times New Roman" pitchFamily="18" charset="0"/>
              </a:rPr>
              <a:t>UNIT-3</a:t>
            </a:r>
            <a:br>
              <a:rPr lang="en-US" sz="3200" b="1" dirty="0" smtClean="0">
                <a:solidFill>
                  <a:schemeClr val="bg1"/>
                </a:solidFill>
                <a:latin typeface="Times New Roman" pitchFamily="18" charset="0"/>
                <a:cs typeface="Times New Roman" pitchFamily="18" charset="0"/>
              </a:rPr>
            </a:br>
            <a:r>
              <a:rPr lang="en-US" sz="3200" b="1" dirty="0" smtClean="0">
                <a:solidFill>
                  <a:schemeClr val="bg1"/>
                </a:solidFill>
                <a:latin typeface="Times New Roman" pitchFamily="18" charset="0"/>
                <a:cs typeface="Times New Roman" pitchFamily="18" charset="0"/>
              </a:rPr>
              <a:t>TOPIC- </a:t>
            </a:r>
            <a:r>
              <a:rPr lang="en-US" sz="3200" b="1" spc="-80" dirty="0" smtClean="0">
                <a:solidFill>
                  <a:schemeClr val="bg1"/>
                </a:solidFill>
                <a:latin typeface="Times New Roman"/>
                <a:cs typeface="Times New Roman"/>
              </a:rPr>
              <a:t>AUDITORS’ REPORT</a:t>
            </a:r>
            <a:r>
              <a:rPr lang="en-US" sz="3200" b="1" spc="-80" dirty="0" smtClean="0">
                <a:solidFill>
                  <a:schemeClr val="bg1"/>
                </a:solidFill>
                <a:latin typeface="Times New Roman"/>
                <a:cs typeface="Times New Roman"/>
              </a:rPr>
              <a:t/>
            </a:r>
            <a:br>
              <a:rPr lang="en-US" sz="3200" b="1" spc="-80" dirty="0" smtClean="0">
                <a:solidFill>
                  <a:schemeClr val="bg1"/>
                </a:solidFill>
                <a:latin typeface="Times New Roman"/>
                <a:cs typeface="Times New Roman"/>
              </a:rPr>
            </a:br>
            <a:r>
              <a:rPr lang="en-US" sz="3200" b="1" dirty="0" smtClean="0">
                <a:solidFill>
                  <a:schemeClr val="bg1"/>
                </a:solidFill>
                <a:latin typeface="Times New Roman" pitchFamily="18" charset="0"/>
                <a:cs typeface="Times New Roman" pitchFamily="18" charset="0"/>
              </a:rPr>
              <a:t>(</a:t>
            </a:r>
            <a:r>
              <a:rPr lang="en-US" sz="3200" b="1" dirty="0" err="1" smtClean="0">
                <a:solidFill>
                  <a:schemeClr val="bg1"/>
                </a:solidFill>
                <a:latin typeface="Times New Roman" pitchFamily="18" charset="0"/>
                <a:cs typeface="Times New Roman" pitchFamily="18" charset="0"/>
              </a:rPr>
              <a:t>B.Com</a:t>
            </a:r>
            <a:r>
              <a:rPr lang="en-US" sz="3200" b="1" dirty="0" smtClean="0">
                <a:solidFill>
                  <a:schemeClr val="bg1"/>
                </a:solidFill>
                <a:latin typeface="Times New Roman" pitchFamily="18" charset="0"/>
                <a:cs typeface="Times New Roman" pitchFamily="18" charset="0"/>
              </a:rPr>
              <a:t>. (3</a:t>
            </a:r>
            <a:r>
              <a:rPr lang="en-US" sz="3200" b="1" baseline="30000" dirty="0" smtClean="0">
                <a:solidFill>
                  <a:schemeClr val="bg1"/>
                </a:solidFill>
                <a:latin typeface="Times New Roman" pitchFamily="18" charset="0"/>
                <a:cs typeface="Times New Roman" pitchFamily="18" charset="0"/>
              </a:rPr>
              <a:t>rd</a:t>
            </a:r>
            <a:r>
              <a:rPr lang="en-US" sz="3200" b="1" dirty="0" smtClean="0">
                <a:solidFill>
                  <a:schemeClr val="bg1"/>
                </a:solidFill>
                <a:latin typeface="Times New Roman" pitchFamily="18" charset="0"/>
                <a:cs typeface="Times New Roman" pitchFamily="18" charset="0"/>
              </a:rPr>
              <a:t> year)</a:t>
            </a:r>
            <a:endParaRPr lang="en-US" sz="3200" dirty="0">
              <a:solidFill>
                <a:schemeClr val="bg1"/>
              </a:solidFill>
            </a:endParaRPr>
          </a:p>
        </p:txBody>
      </p:sp>
      <p:sp>
        <p:nvSpPr>
          <p:cNvPr id="8" name="Rectangle 7"/>
          <p:cNvSpPr/>
          <p:nvPr/>
        </p:nvSpPr>
        <p:spPr>
          <a:xfrm>
            <a:off x="4572000" y="5657671"/>
            <a:ext cx="4572000" cy="1200329"/>
          </a:xfrm>
          <a:prstGeom prst="rect">
            <a:avLst/>
          </a:prstGeom>
        </p:spPr>
        <p:txBody>
          <a:bodyPr>
            <a:spAutoFit/>
          </a:bodyPr>
          <a:lstStyle/>
          <a:p>
            <a:pPr marR="6350" algn="ctr">
              <a:lnSpc>
                <a:spcPct val="100000"/>
              </a:lnSpc>
              <a:spcBef>
                <a:spcPts val="1200"/>
              </a:spcBef>
            </a:pPr>
            <a:r>
              <a:rPr lang="en-US" b="1" spc="45" dirty="0" smtClean="0">
                <a:latin typeface="Times New Roman" pitchFamily="18" charset="0"/>
                <a:cs typeface="Times New Roman" pitchFamily="18" charset="0"/>
              </a:rPr>
              <a:t>PRESENTED</a:t>
            </a:r>
            <a:r>
              <a:rPr lang="en-US" b="1" spc="-254" dirty="0" smtClean="0">
                <a:latin typeface="Times New Roman" pitchFamily="18" charset="0"/>
                <a:cs typeface="Times New Roman" pitchFamily="18" charset="0"/>
              </a:rPr>
              <a:t> </a:t>
            </a:r>
            <a:r>
              <a:rPr lang="en-US" b="1" spc="45" dirty="0" smtClean="0">
                <a:latin typeface="Times New Roman" pitchFamily="18" charset="0"/>
                <a:cs typeface="Times New Roman" pitchFamily="18" charset="0"/>
              </a:rPr>
              <a:t>BY</a:t>
            </a:r>
            <a:endParaRPr lang="en-US" b="1" dirty="0" smtClean="0">
              <a:latin typeface="Times New Roman" pitchFamily="18" charset="0"/>
              <a:cs typeface="Times New Roman" pitchFamily="18" charset="0"/>
            </a:endParaRPr>
          </a:p>
          <a:p>
            <a:pPr algn="ctr">
              <a:buFont typeface="Wingdings" pitchFamily="2" charset="2"/>
              <a:buNone/>
            </a:pPr>
            <a:r>
              <a:rPr lang="en-US" dirty="0" smtClean="0">
                <a:latin typeface="Times New Roman" pitchFamily="18" charset="0"/>
                <a:cs typeface="Times New Roman" pitchFamily="18" charset="0"/>
              </a:rPr>
              <a:t>Aakansha Dahiya</a:t>
            </a:r>
          </a:p>
          <a:p>
            <a:pPr algn="ctr">
              <a:buFont typeface="Wingdings" pitchFamily="2" charset="2"/>
              <a:buNone/>
            </a:pPr>
            <a:r>
              <a:rPr lang="en-US" dirty="0" smtClean="0">
                <a:latin typeface="Times New Roman" pitchFamily="18" charset="0"/>
                <a:cs typeface="Times New Roman" pitchFamily="18" charset="0"/>
              </a:rPr>
              <a:t>Assistant Professor</a:t>
            </a:r>
          </a:p>
          <a:p>
            <a:pPr algn="ctr">
              <a:buFont typeface="Wingdings" pitchFamily="2" charset="2"/>
              <a:buNone/>
            </a:pPr>
            <a:r>
              <a:rPr lang="en-US" dirty="0" err="1" smtClean="0">
                <a:latin typeface="Times New Roman" pitchFamily="18" charset="0"/>
                <a:cs typeface="Times New Roman" pitchFamily="18" charset="0"/>
              </a:rPr>
              <a:t>Kanya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Mahavidyalaya</a:t>
            </a:r>
            <a:r>
              <a:rPr lang="en-US" dirty="0" smtClean="0">
                <a:latin typeface="Times New Roman" pitchFamily="18" charset="0"/>
                <a:cs typeface="Times New Roman" pitchFamily="18" charset="0"/>
              </a:rPr>
              <a:t>, Kharkhoda</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981960" y="987933"/>
            <a:ext cx="2189480" cy="368300"/>
            <a:chOff x="2981960" y="987933"/>
            <a:chExt cx="2189480" cy="368300"/>
          </a:xfrm>
        </p:grpSpPr>
        <p:sp>
          <p:nvSpPr>
            <p:cNvPr id="3" name="object 3"/>
            <p:cNvSpPr/>
            <p:nvPr/>
          </p:nvSpPr>
          <p:spPr>
            <a:xfrm>
              <a:off x="2982931" y="988822"/>
              <a:ext cx="2187238" cy="36652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144647" y="1119505"/>
              <a:ext cx="1860550" cy="85090"/>
            </a:xfrm>
            <a:custGeom>
              <a:avLst/>
              <a:gdLst/>
              <a:ahLst/>
              <a:cxnLst/>
              <a:rect l="l" t="t" r="r" b="b"/>
              <a:pathLst>
                <a:path w="1860550" h="85090">
                  <a:moveTo>
                    <a:pt x="1838452" y="30225"/>
                  </a:moveTo>
                  <a:lnTo>
                    <a:pt x="1828877" y="38201"/>
                  </a:lnTo>
                  <a:lnTo>
                    <a:pt x="1822053" y="46307"/>
                  </a:lnTo>
                  <a:lnTo>
                    <a:pt x="1817967" y="54532"/>
                  </a:lnTo>
                  <a:lnTo>
                    <a:pt x="1816607" y="62865"/>
                  </a:lnTo>
                  <a:lnTo>
                    <a:pt x="1816607" y="68707"/>
                  </a:lnTo>
                  <a:lnTo>
                    <a:pt x="1818766" y="73787"/>
                  </a:lnTo>
                  <a:lnTo>
                    <a:pt x="1823212" y="78105"/>
                  </a:lnTo>
                  <a:lnTo>
                    <a:pt x="1827529" y="82550"/>
                  </a:lnTo>
                  <a:lnTo>
                    <a:pt x="1832610" y="84709"/>
                  </a:lnTo>
                  <a:lnTo>
                    <a:pt x="1838452" y="84709"/>
                  </a:lnTo>
                  <a:lnTo>
                    <a:pt x="1844293" y="84709"/>
                  </a:lnTo>
                  <a:lnTo>
                    <a:pt x="1849501" y="82550"/>
                  </a:lnTo>
                  <a:lnTo>
                    <a:pt x="1853818" y="78105"/>
                  </a:lnTo>
                  <a:lnTo>
                    <a:pt x="1858010" y="73787"/>
                  </a:lnTo>
                  <a:lnTo>
                    <a:pt x="1860168" y="68707"/>
                  </a:lnTo>
                  <a:lnTo>
                    <a:pt x="1860168" y="62865"/>
                  </a:lnTo>
                  <a:lnTo>
                    <a:pt x="1858811" y="53478"/>
                  </a:lnTo>
                  <a:lnTo>
                    <a:pt x="1854739" y="44926"/>
                  </a:lnTo>
                  <a:lnTo>
                    <a:pt x="1847953" y="37183"/>
                  </a:lnTo>
                  <a:lnTo>
                    <a:pt x="1838452" y="30225"/>
                  </a:lnTo>
                  <a:close/>
                </a:path>
                <a:path w="1860550" h="85090">
                  <a:moveTo>
                    <a:pt x="21843" y="30225"/>
                  </a:moveTo>
                  <a:lnTo>
                    <a:pt x="12269" y="38201"/>
                  </a:lnTo>
                  <a:lnTo>
                    <a:pt x="5445" y="46307"/>
                  </a:lnTo>
                  <a:lnTo>
                    <a:pt x="1359" y="54532"/>
                  </a:lnTo>
                  <a:lnTo>
                    <a:pt x="0" y="62865"/>
                  </a:lnTo>
                  <a:lnTo>
                    <a:pt x="0" y="68707"/>
                  </a:lnTo>
                  <a:lnTo>
                    <a:pt x="2158" y="73787"/>
                  </a:lnTo>
                  <a:lnTo>
                    <a:pt x="6603" y="78105"/>
                  </a:lnTo>
                  <a:lnTo>
                    <a:pt x="10921" y="82550"/>
                  </a:lnTo>
                  <a:lnTo>
                    <a:pt x="16001" y="84709"/>
                  </a:lnTo>
                  <a:lnTo>
                    <a:pt x="21843" y="84709"/>
                  </a:lnTo>
                  <a:lnTo>
                    <a:pt x="27685" y="84709"/>
                  </a:lnTo>
                  <a:lnTo>
                    <a:pt x="32892" y="82550"/>
                  </a:lnTo>
                  <a:lnTo>
                    <a:pt x="37210" y="78105"/>
                  </a:lnTo>
                  <a:lnTo>
                    <a:pt x="41401" y="73787"/>
                  </a:lnTo>
                  <a:lnTo>
                    <a:pt x="43560" y="68707"/>
                  </a:lnTo>
                  <a:lnTo>
                    <a:pt x="43560" y="62865"/>
                  </a:lnTo>
                  <a:lnTo>
                    <a:pt x="42203" y="53478"/>
                  </a:lnTo>
                  <a:lnTo>
                    <a:pt x="38131" y="44926"/>
                  </a:lnTo>
                  <a:lnTo>
                    <a:pt x="31345" y="37183"/>
                  </a:lnTo>
                  <a:lnTo>
                    <a:pt x="21843" y="30225"/>
                  </a:lnTo>
                  <a:close/>
                </a:path>
                <a:path w="1860550" h="85090">
                  <a:moveTo>
                    <a:pt x="862583" y="0"/>
                  </a:moveTo>
                  <a:lnTo>
                    <a:pt x="862964" y="0"/>
                  </a:lnTo>
                  <a:lnTo>
                    <a:pt x="863218" y="0"/>
                  </a:lnTo>
                  <a:lnTo>
                    <a:pt x="862583" y="0"/>
                  </a:lnTo>
                  <a:close/>
                </a:path>
              </a:pathLst>
            </a:custGeom>
            <a:ln w="3175">
              <a:solidFill>
                <a:srgbClr val="2B2E3E"/>
              </a:solidFill>
            </a:ln>
          </p:spPr>
          <p:txBody>
            <a:bodyPr wrap="square" lIns="0" tIns="0" rIns="0" bIns="0" rtlCol="0"/>
            <a:lstStyle/>
            <a:p>
              <a:endParaRPr/>
            </a:p>
          </p:txBody>
        </p:sp>
        <p:sp>
          <p:nvSpPr>
            <p:cNvPr id="5" name="object 5"/>
            <p:cNvSpPr/>
            <p:nvPr/>
          </p:nvSpPr>
          <p:spPr>
            <a:xfrm>
              <a:off x="4575810" y="1098677"/>
              <a:ext cx="84074" cy="146303"/>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2982849" y="988822"/>
              <a:ext cx="2187575" cy="367030"/>
            </a:xfrm>
            <a:custGeom>
              <a:avLst/>
              <a:gdLst/>
              <a:ahLst/>
              <a:cxnLst/>
              <a:rect l="l" t="t" r="r" b="b"/>
              <a:pathLst>
                <a:path w="2187575" h="367030">
                  <a:moveTo>
                    <a:pt x="779526" y="9270"/>
                  </a:moveTo>
                  <a:lnTo>
                    <a:pt x="819495" y="9753"/>
                  </a:lnTo>
                  <a:lnTo>
                    <a:pt x="855910" y="10640"/>
                  </a:lnTo>
                  <a:lnTo>
                    <a:pt x="871712" y="10953"/>
                  </a:lnTo>
                  <a:lnTo>
                    <a:pt x="885108" y="11124"/>
                  </a:lnTo>
                  <a:lnTo>
                    <a:pt x="896112" y="11175"/>
                  </a:lnTo>
                  <a:lnTo>
                    <a:pt x="907109" y="11124"/>
                  </a:lnTo>
                  <a:lnTo>
                    <a:pt x="920654" y="10953"/>
                  </a:lnTo>
                  <a:lnTo>
                    <a:pt x="936724" y="10640"/>
                  </a:lnTo>
                  <a:lnTo>
                    <a:pt x="955293" y="10160"/>
                  </a:lnTo>
                  <a:lnTo>
                    <a:pt x="973867" y="9753"/>
                  </a:lnTo>
                  <a:lnTo>
                    <a:pt x="989964" y="9477"/>
                  </a:lnTo>
                  <a:lnTo>
                    <a:pt x="1003585" y="9320"/>
                  </a:lnTo>
                  <a:lnTo>
                    <a:pt x="1014729" y="9270"/>
                  </a:lnTo>
                  <a:lnTo>
                    <a:pt x="1024001" y="9270"/>
                  </a:lnTo>
                  <a:lnTo>
                    <a:pt x="1034581" y="48132"/>
                  </a:lnTo>
                  <a:lnTo>
                    <a:pt x="1039066" y="95599"/>
                  </a:lnTo>
                  <a:lnTo>
                    <a:pt x="1040002" y="109347"/>
                  </a:lnTo>
                  <a:lnTo>
                    <a:pt x="1040002" y="112649"/>
                  </a:lnTo>
                  <a:lnTo>
                    <a:pt x="1038225" y="114300"/>
                  </a:lnTo>
                  <a:lnTo>
                    <a:pt x="1034796" y="114300"/>
                  </a:lnTo>
                  <a:lnTo>
                    <a:pt x="1027271" y="114131"/>
                  </a:lnTo>
                  <a:lnTo>
                    <a:pt x="1018031" y="113617"/>
                  </a:lnTo>
                  <a:lnTo>
                    <a:pt x="1007078" y="112746"/>
                  </a:lnTo>
                  <a:lnTo>
                    <a:pt x="994410" y="111505"/>
                  </a:lnTo>
                  <a:lnTo>
                    <a:pt x="981737" y="110339"/>
                  </a:lnTo>
                  <a:lnTo>
                    <a:pt x="970756" y="109505"/>
                  </a:lnTo>
                  <a:lnTo>
                    <a:pt x="961441" y="109005"/>
                  </a:lnTo>
                  <a:lnTo>
                    <a:pt x="953770" y="108838"/>
                  </a:lnTo>
                  <a:lnTo>
                    <a:pt x="939038" y="108838"/>
                  </a:lnTo>
                  <a:lnTo>
                    <a:pt x="930655" y="108965"/>
                  </a:lnTo>
                  <a:lnTo>
                    <a:pt x="928497" y="109092"/>
                  </a:lnTo>
                  <a:lnTo>
                    <a:pt x="915670" y="110236"/>
                  </a:lnTo>
                  <a:lnTo>
                    <a:pt x="909192" y="113664"/>
                  </a:lnTo>
                  <a:lnTo>
                    <a:pt x="909192" y="119506"/>
                  </a:lnTo>
                  <a:lnTo>
                    <a:pt x="952450" y="135080"/>
                  </a:lnTo>
                  <a:lnTo>
                    <a:pt x="963929" y="135127"/>
                  </a:lnTo>
                  <a:lnTo>
                    <a:pt x="974215" y="134989"/>
                  </a:lnTo>
                  <a:lnTo>
                    <a:pt x="1016888" y="131825"/>
                  </a:lnTo>
                  <a:lnTo>
                    <a:pt x="1025016" y="130682"/>
                  </a:lnTo>
                  <a:lnTo>
                    <a:pt x="1028953" y="130810"/>
                  </a:lnTo>
                  <a:lnTo>
                    <a:pt x="1030859" y="133223"/>
                  </a:lnTo>
                  <a:lnTo>
                    <a:pt x="1030859" y="137794"/>
                  </a:lnTo>
                  <a:lnTo>
                    <a:pt x="1030859" y="142493"/>
                  </a:lnTo>
                  <a:lnTo>
                    <a:pt x="1030097" y="149605"/>
                  </a:lnTo>
                  <a:lnTo>
                    <a:pt x="1028573" y="159130"/>
                  </a:lnTo>
                  <a:lnTo>
                    <a:pt x="1026667" y="170814"/>
                  </a:lnTo>
                  <a:lnTo>
                    <a:pt x="1025525" y="178180"/>
                  </a:lnTo>
                  <a:lnTo>
                    <a:pt x="1025398" y="181228"/>
                  </a:lnTo>
                  <a:lnTo>
                    <a:pt x="1023991" y="196611"/>
                  </a:lnTo>
                  <a:lnTo>
                    <a:pt x="1023000" y="209613"/>
                  </a:lnTo>
                  <a:lnTo>
                    <a:pt x="1022415" y="220233"/>
                  </a:lnTo>
                  <a:lnTo>
                    <a:pt x="1022223" y="228473"/>
                  </a:lnTo>
                  <a:lnTo>
                    <a:pt x="1022223" y="232155"/>
                  </a:lnTo>
                  <a:lnTo>
                    <a:pt x="1019683" y="233933"/>
                  </a:lnTo>
                  <a:lnTo>
                    <a:pt x="1014476" y="233933"/>
                  </a:lnTo>
                  <a:lnTo>
                    <a:pt x="1014095" y="233679"/>
                  </a:lnTo>
                  <a:lnTo>
                    <a:pt x="1006855" y="232663"/>
                  </a:lnTo>
                  <a:lnTo>
                    <a:pt x="964374" y="228552"/>
                  </a:lnTo>
                  <a:lnTo>
                    <a:pt x="931672" y="227711"/>
                  </a:lnTo>
                  <a:lnTo>
                    <a:pt x="921837" y="228494"/>
                  </a:lnTo>
                  <a:lnTo>
                    <a:pt x="914812" y="230838"/>
                  </a:lnTo>
                  <a:lnTo>
                    <a:pt x="910597" y="234729"/>
                  </a:lnTo>
                  <a:lnTo>
                    <a:pt x="909192" y="240156"/>
                  </a:lnTo>
                  <a:lnTo>
                    <a:pt x="909192" y="244093"/>
                  </a:lnTo>
                  <a:lnTo>
                    <a:pt x="956833" y="254400"/>
                  </a:lnTo>
                  <a:lnTo>
                    <a:pt x="986789" y="254762"/>
                  </a:lnTo>
                  <a:lnTo>
                    <a:pt x="991931" y="254664"/>
                  </a:lnTo>
                  <a:lnTo>
                    <a:pt x="998204" y="254365"/>
                  </a:lnTo>
                  <a:lnTo>
                    <a:pt x="1005595" y="253851"/>
                  </a:lnTo>
                  <a:lnTo>
                    <a:pt x="1014095" y="253111"/>
                  </a:lnTo>
                  <a:lnTo>
                    <a:pt x="1022667" y="252444"/>
                  </a:lnTo>
                  <a:lnTo>
                    <a:pt x="1030097" y="251967"/>
                  </a:lnTo>
                  <a:lnTo>
                    <a:pt x="1036383" y="251682"/>
                  </a:lnTo>
                  <a:lnTo>
                    <a:pt x="1041526" y="251587"/>
                  </a:lnTo>
                  <a:lnTo>
                    <a:pt x="1045590" y="251587"/>
                  </a:lnTo>
                  <a:lnTo>
                    <a:pt x="1047750" y="253491"/>
                  </a:lnTo>
                  <a:lnTo>
                    <a:pt x="1047750" y="257555"/>
                  </a:lnTo>
                  <a:lnTo>
                    <a:pt x="1047750" y="263398"/>
                  </a:lnTo>
                  <a:lnTo>
                    <a:pt x="1046606" y="271399"/>
                  </a:lnTo>
                  <a:lnTo>
                    <a:pt x="1044448" y="281558"/>
                  </a:lnTo>
                  <a:lnTo>
                    <a:pt x="1041526" y="295782"/>
                  </a:lnTo>
                  <a:lnTo>
                    <a:pt x="1039876" y="303783"/>
                  </a:lnTo>
                  <a:lnTo>
                    <a:pt x="1039495" y="305562"/>
                  </a:lnTo>
                  <a:lnTo>
                    <a:pt x="1038260" y="315134"/>
                  </a:lnTo>
                  <a:lnTo>
                    <a:pt x="1031366" y="355853"/>
                  </a:lnTo>
                  <a:lnTo>
                    <a:pt x="1027429" y="361568"/>
                  </a:lnTo>
                  <a:lnTo>
                    <a:pt x="1022223" y="361568"/>
                  </a:lnTo>
                  <a:lnTo>
                    <a:pt x="1020572" y="361568"/>
                  </a:lnTo>
                  <a:lnTo>
                    <a:pt x="1018159" y="361314"/>
                  </a:lnTo>
                  <a:lnTo>
                    <a:pt x="1015238" y="360806"/>
                  </a:lnTo>
                  <a:lnTo>
                    <a:pt x="991641" y="358213"/>
                  </a:lnTo>
                  <a:lnTo>
                    <a:pt x="964485" y="356346"/>
                  </a:lnTo>
                  <a:lnTo>
                    <a:pt x="933781" y="355217"/>
                  </a:lnTo>
                  <a:lnTo>
                    <a:pt x="899540" y="354838"/>
                  </a:lnTo>
                  <a:lnTo>
                    <a:pt x="888400" y="354907"/>
                  </a:lnTo>
                  <a:lnTo>
                    <a:pt x="874807" y="355107"/>
                  </a:lnTo>
                  <a:lnTo>
                    <a:pt x="858785" y="355427"/>
                  </a:lnTo>
                  <a:lnTo>
                    <a:pt x="840359" y="355853"/>
                  </a:lnTo>
                  <a:lnTo>
                    <a:pt x="821880" y="356280"/>
                  </a:lnTo>
                  <a:lnTo>
                    <a:pt x="805878" y="356600"/>
                  </a:lnTo>
                  <a:lnTo>
                    <a:pt x="792353" y="356800"/>
                  </a:lnTo>
                  <a:lnTo>
                    <a:pt x="781303" y="356869"/>
                  </a:lnTo>
                  <a:lnTo>
                    <a:pt x="775842" y="356869"/>
                  </a:lnTo>
                  <a:lnTo>
                    <a:pt x="773176" y="354456"/>
                  </a:lnTo>
                  <a:lnTo>
                    <a:pt x="773176" y="349630"/>
                  </a:lnTo>
                  <a:lnTo>
                    <a:pt x="774836" y="292391"/>
                  </a:lnTo>
                  <a:lnTo>
                    <a:pt x="777430" y="240244"/>
                  </a:lnTo>
                  <a:lnTo>
                    <a:pt x="778382" y="217646"/>
                  </a:lnTo>
                  <a:lnTo>
                    <a:pt x="778954" y="198524"/>
                  </a:lnTo>
                  <a:lnTo>
                    <a:pt x="779145" y="182879"/>
                  </a:lnTo>
                  <a:lnTo>
                    <a:pt x="778958" y="165733"/>
                  </a:lnTo>
                  <a:lnTo>
                    <a:pt x="777537" y="113103"/>
                  </a:lnTo>
                  <a:lnTo>
                    <a:pt x="775898" y="66474"/>
                  </a:lnTo>
                  <a:lnTo>
                    <a:pt x="773684" y="18414"/>
                  </a:lnTo>
                  <a:lnTo>
                    <a:pt x="773049" y="11049"/>
                  </a:lnTo>
                  <a:lnTo>
                    <a:pt x="775080" y="9270"/>
                  </a:lnTo>
                  <a:lnTo>
                    <a:pt x="779526" y="9270"/>
                  </a:lnTo>
                  <a:close/>
                </a:path>
                <a:path w="2187575" h="367030">
                  <a:moveTo>
                    <a:pt x="1587118" y="8762"/>
                  </a:moveTo>
                  <a:lnTo>
                    <a:pt x="1633839" y="10667"/>
                  </a:lnTo>
                  <a:lnTo>
                    <a:pt x="1673796" y="16382"/>
                  </a:lnTo>
                  <a:lnTo>
                    <a:pt x="1733423" y="39242"/>
                  </a:lnTo>
                  <a:lnTo>
                    <a:pt x="1762458" y="65404"/>
                  </a:lnTo>
                  <a:lnTo>
                    <a:pt x="1785112" y="101853"/>
                  </a:lnTo>
                  <a:lnTo>
                    <a:pt x="1799288" y="141398"/>
                  </a:lnTo>
                  <a:lnTo>
                    <a:pt x="1804035" y="181228"/>
                  </a:lnTo>
                  <a:lnTo>
                    <a:pt x="1803153" y="198465"/>
                  </a:lnTo>
                  <a:lnTo>
                    <a:pt x="1789938" y="251078"/>
                  </a:lnTo>
                  <a:lnTo>
                    <a:pt x="1763506" y="298227"/>
                  </a:lnTo>
                  <a:lnTo>
                    <a:pt x="1728525" y="331206"/>
                  </a:lnTo>
                  <a:lnTo>
                    <a:pt x="1670423" y="354014"/>
                  </a:lnTo>
                  <a:lnTo>
                    <a:pt x="1636014" y="356869"/>
                  </a:lnTo>
                  <a:lnTo>
                    <a:pt x="1627794" y="356800"/>
                  </a:lnTo>
                  <a:lnTo>
                    <a:pt x="1617789" y="356600"/>
                  </a:lnTo>
                  <a:lnTo>
                    <a:pt x="1605974" y="356280"/>
                  </a:lnTo>
                  <a:lnTo>
                    <a:pt x="1592326" y="355853"/>
                  </a:lnTo>
                  <a:lnTo>
                    <a:pt x="1578750" y="355427"/>
                  </a:lnTo>
                  <a:lnTo>
                    <a:pt x="1566973" y="355107"/>
                  </a:lnTo>
                  <a:lnTo>
                    <a:pt x="1556982" y="354907"/>
                  </a:lnTo>
                  <a:lnTo>
                    <a:pt x="1548764" y="354838"/>
                  </a:lnTo>
                  <a:lnTo>
                    <a:pt x="1541500" y="354907"/>
                  </a:lnTo>
                  <a:lnTo>
                    <a:pt x="1532651" y="355107"/>
                  </a:lnTo>
                  <a:lnTo>
                    <a:pt x="1522208" y="355427"/>
                  </a:lnTo>
                  <a:lnTo>
                    <a:pt x="1510156" y="355853"/>
                  </a:lnTo>
                  <a:lnTo>
                    <a:pt x="1498036" y="356280"/>
                  </a:lnTo>
                  <a:lnTo>
                    <a:pt x="1487582" y="356600"/>
                  </a:lnTo>
                  <a:lnTo>
                    <a:pt x="1478795" y="356800"/>
                  </a:lnTo>
                  <a:lnTo>
                    <a:pt x="1471676" y="356869"/>
                  </a:lnTo>
                  <a:lnTo>
                    <a:pt x="1466214" y="356869"/>
                  </a:lnTo>
                  <a:lnTo>
                    <a:pt x="1463548" y="354456"/>
                  </a:lnTo>
                  <a:lnTo>
                    <a:pt x="1463548" y="349630"/>
                  </a:lnTo>
                  <a:lnTo>
                    <a:pt x="1464887" y="293909"/>
                  </a:lnTo>
                  <a:lnTo>
                    <a:pt x="1467054" y="243117"/>
                  </a:lnTo>
                  <a:lnTo>
                    <a:pt x="1467850" y="221138"/>
                  </a:lnTo>
                  <a:lnTo>
                    <a:pt x="1468336" y="202541"/>
                  </a:lnTo>
                  <a:lnTo>
                    <a:pt x="1468501" y="187325"/>
                  </a:lnTo>
                  <a:lnTo>
                    <a:pt x="1468356" y="171205"/>
                  </a:lnTo>
                  <a:lnTo>
                    <a:pt x="1467913" y="151431"/>
                  </a:lnTo>
                  <a:lnTo>
                    <a:pt x="1467161" y="128014"/>
                  </a:lnTo>
                  <a:lnTo>
                    <a:pt x="1466088" y="100964"/>
                  </a:lnTo>
                  <a:lnTo>
                    <a:pt x="1465087" y="74009"/>
                  </a:lnTo>
                  <a:lnTo>
                    <a:pt x="1464373" y="50672"/>
                  </a:lnTo>
                  <a:lnTo>
                    <a:pt x="1463944" y="30956"/>
                  </a:lnTo>
                  <a:lnTo>
                    <a:pt x="1463802" y="14858"/>
                  </a:lnTo>
                  <a:lnTo>
                    <a:pt x="1463802" y="11049"/>
                  </a:lnTo>
                  <a:lnTo>
                    <a:pt x="1465834" y="9270"/>
                  </a:lnTo>
                  <a:lnTo>
                    <a:pt x="1469898" y="9270"/>
                  </a:lnTo>
                  <a:lnTo>
                    <a:pt x="1532381" y="9270"/>
                  </a:lnTo>
                  <a:lnTo>
                    <a:pt x="1567866" y="8870"/>
                  </a:lnTo>
                  <a:lnTo>
                    <a:pt x="1575435" y="8794"/>
                  </a:lnTo>
                  <a:lnTo>
                    <a:pt x="1581860" y="8766"/>
                  </a:lnTo>
                  <a:lnTo>
                    <a:pt x="1587118" y="8762"/>
                  </a:lnTo>
                  <a:close/>
                </a:path>
                <a:path w="2187575" h="367030">
                  <a:moveTo>
                    <a:pt x="1945386" y="3810"/>
                  </a:moveTo>
                  <a:lnTo>
                    <a:pt x="1979013" y="6969"/>
                  </a:lnTo>
                  <a:lnTo>
                    <a:pt x="1985962" y="7683"/>
                  </a:lnTo>
                  <a:lnTo>
                    <a:pt x="1991864" y="8112"/>
                  </a:lnTo>
                  <a:lnTo>
                    <a:pt x="1996693" y="8254"/>
                  </a:lnTo>
                  <a:lnTo>
                    <a:pt x="2012888" y="8038"/>
                  </a:lnTo>
                  <a:lnTo>
                    <a:pt x="2026427" y="7381"/>
                  </a:lnTo>
                  <a:lnTo>
                    <a:pt x="2037324" y="6272"/>
                  </a:lnTo>
                  <a:lnTo>
                    <a:pt x="2045589" y="4699"/>
                  </a:lnTo>
                  <a:lnTo>
                    <a:pt x="2047493" y="4063"/>
                  </a:lnTo>
                  <a:lnTo>
                    <a:pt x="2048890" y="3810"/>
                  </a:lnTo>
                  <a:lnTo>
                    <a:pt x="2049779" y="3810"/>
                  </a:lnTo>
                  <a:lnTo>
                    <a:pt x="2052574" y="3810"/>
                  </a:lnTo>
                  <a:lnTo>
                    <a:pt x="2055876" y="6603"/>
                  </a:lnTo>
                  <a:lnTo>
                    <a:pt x="2080005" y="56514"/>
                  </a:lnTo>
                  <a:lnTo>
                    <a:pt x="2097071" y="95757"/>
                  </a:lnTo>
                  <a:lnTo>
                    <a:pt x="2120138" y="151002"/>
                  </a:lnTo>
                  <a:lnTo>
                    <a:pt x="2134631" y="192436"/>
                  </a:lnTo>
                  <a:lnTo>
                    <a:pt x="2153412" y="250825"/>
                  </a:lnTo>
                  <a:lnTo>
                    <a:pt x="2163341" y="282112"/>
                  </a:lnTo>
                  <a:lnTo>
                    <a:pt x="2172176" y="309102"/>
                  </a:lnTo>
                  <a:lnTo>
                    <a:pt x="2179915" y="331781"/>
                  </a:lnTo>
                  <a:lnTo>
                    <a:pt x="2186559" y="350138"/>
                  </a:lnTo>
                  <a:lnTo>
                    <a:pt x="2187066" y="351663"/>
                  </a:lnTo>
                  <a:lnTo>
                    <a:pt x="2187321" y="352678"/>
                  </a:lnTo>
                  <a:lnTo>
                    <a:pt x="2187321" y="353440"/>
                  </a:lnTo>
                  <a:lnTo>
                    <a:pt x="2187321" y="355726"/>
                  </a:lnTo>
                  <a:lnTo>
                    <a:pt x="2184018" y="356869"/>
                  </a:lnTo>
                  <a:lnTo>
                    <a:pt x="2177415" y="356869"/>
                  </a:lnTo>
                  <a:lnTo>
                    <a:pt x="2135062" y="355427"/>
                  </a:lnTo>
                  <a:lnTo>
                    <a:pt x="2126313" y="355107"/>
                  </a:lnTo>
                  <a:lnTo>
                    <a:pt x="2118921" y="354907"/>
                  </a:lnTo>
                  <a:lnTo>
                    <a:pt x="2112899" y="354838"/>
                  </a:lnTo>
                  <a:lnTo>
                    <a:pt x="2106922" y="354907"/>
                  </a:lnTo>
                  <a:lnTo>
                    <a:pt x="2099659" y="355107"/>
                  </a:lnTo>
                  <a:lnTo>
                    <a:pt x="2091110" y="355427"/>
                  </a:lnTo>
                  <a:lnTo>
                    <a:pt x="2081276" y="355853"/>
                  </a:lnTo>
                  <a:lnTo>
                    <a:pt x="2071368" y="356280"/>
                  </a:lnTo>
                  <a:lnTo>
                    <a:pt x="2062781" y="356600"/>
                  </a:lnTo>
                  <a:lnTo>
                    <a:pt x="2055504" y="356800"/>
                  </a:lnTo>
                  <a:lnTo>
                    <a:pt x="2049526" y="356869"/>
                  </a:lnTo>
                  <a:lnTo>
                    <a:pt x="2045208" y="356869"/>
                  </a:lnTo>
                  <a:lnTo>
                    <a:pt x="2042795" y="354329"/>
                  </a:lnTo>
                  <a:lnTo>
                    <a:pt x="2042033" y="349376"/>
                  </a:lnTo>
                  <a:lnTo>
                    <a:pt x="2042033" y="345186"/>
                  </a:lnTo>
                  <a:lnTo>
                    <a:pt x="2042033" y="337312"/>
                  </a:lnTo>
                  <a:lnTo>
                    <a:pt x="2042033" y="330707"/>
                  </a:lnTo>
                  <a:lnTo>
                    <a:pt x="2038985" y="327405"/>
                  </a:lnTo>
                  <a:lnTo>
                    <a:pt x="2032635" y="327405"/>
                  </a:lnTo>
                  <a:lnTo>
                    <a:pt x="2006772" y="327596"/>
                  </a:lnTo>
                  <a:lnTo>
                    <a:pt x="1965071" y="330453"/>
                  </a:lnTo>
                  <a:lnTo>
                    <a:pt x="1952878" y="345948"/>
                  </a:lnTo>
                  <a:lnTo>
                    <a:pt x="1951481" y="353187"/>
                  </a:lnTo>
                  <a:lnTo>
                    <a:pt x="1948941" y="356869"/>
                  </a:lnTo>
                  <a:lnTo>
                    <a:pt x="1944877" y="356869"/>
                  </a:lnTo>
                  <a:lnTo>
                    <a:pt x="1904920" y="355427"/>
                  </a:lnTo>
                  <a:lnTo>
                    <a:pt x="1896681" y="355107"/>
                  </a:lnTo>
                  <a:lnTo>
                    <a:pt x="1889680" y="354907"/>
                  </a:lnTo>
                  <a:lnTo>
                    <a:pt x="1883917" y="354838"/>
                  </a:lnTo>
                  <a:lnTo>
                    <a:pt x="1878322" y="354907"/>
                  </a:lnTo>
                  <a:lnTo>
                    <a:pt x="1871440" y="355107"/>
                  </a:lnTo>
                  <a:lnTo>
                    <a:pt x="1863272" y="355427"/>
                  </a:lnTo>
                  <a:lnTo>
                    <a:pt x="1853818" y="355853"/>
                  </a:lnTo>
                  <a:lnTo>
                    <a:pt x="1844365" y="356280"/>
                  </a:lnTo>
                  <a:lnTo>
                    <a:pt x="1836197" y="356600"/>
                  </a:lnTo>
                  <a:lnTo>
                    <a:pt x="1829315" y="356800"/>
                  </a:lnTo>
                  <a:lnTo>
                    <a:pt x="1823720" y="356869"/>
                  </a:lnTo>
                  <a:lnTo>
                    <a:pt x="1819021" y="356869"/>
                  </a:lnTo>
                  <a:lnTo>
                    <a:pt x="1816608" y="354838"/>
                  </a:lnTo>
                  <a:lnTo>
                    <a:pt x="1816608" y="350647"/>
                  </a:lnTo>
                  <a:lnTo>
                    <a:pt x="1838111" y="284936"/>
                  </a:lnTo>
                  <a:lnTo>
                    <a:pt x="1854848" y="236658"/>
                  </a:lnTo>
                  <a:lnTo>
                    <a:pt x="1876377" y="175192"/>
                  </a:lnTo>
                  <a:lnTo>
                    <a:pt x="1902702" y="100539"/>
                  </a:lnTo>
                  <a:lnTo>
                    <a:pt x="1933828" y="12700"/>
                  </a:lnTo>
                  <a:lnTo>
                    <a:pt x="1935226" y="8508"/>
                  </a:lnTo>
                  <a:lnTo>
                    <a:pt x="1936623" y="5968"/>
                  </a:lnTo>
                  <a:lnTo>
                    <a:pt x="1937765" y="5079"/>
                  </a:lnTo>
                  <a:lnTo>
                    <a:pt x="1938909" y="4190"/>
                  </a:lnTo>
                  <a:lnTo>
                    <a:pt x="1941449" y="3810"/>
                  </a:lnTo>
                  <a:lnTo>
                    <a:pt x="1945386" y="3810"/>
                  </a:lnTo>
                  <a:close/>
                </a:path>
                <a:path w="2187575" h="367030">
                  <a:moveTo>
                    <a:pt x="128777" y="3810"/>
                  </a:moveTo>
                  <a:lnTo>
                    <a:pt x="162405" y="6969"/>
                  </a:lnTo>
                  <a:lnTo>
                    <a:pt x="169354" y="7683"/>
                  </a:lnTo>
                  <a:lnTo>
                    <a:pt x="175256" y="8112"/>
                  </a:lnTo>
                  <a:lnTo>
                    <a:pt x="180086" y="8254"/>
                  </a:lnTo>
                  <a:lnTo>
                    <a:pt x="196280" y="8038"/>
                  </a:lnTo>
                  <a:lnTo>
                    <a:pt x="209819" y="7381"/>
                  </a:lnTo>
                  <a:lnTo>
                    <a:pt x="220716" y="6272"/>
                  </a:lnTo>
                  <a:lnTo>
                    <a:pt x="228981" y="4699"/>
                  </a:lnTo>
                  <a:lnTo>
                    <a:pt x="230886" y="4063"/>
                  </a:lnTo>
                  <a:lnTo>
                    <a:pt x="232282" y="3810"/>
                  </a:lnTo>
                  <a:lnTo>
                    <a:pt x="233171" y="3810"/>
                  </a:lnTo>
                  <a:lnTo>
                    <a:pt x="235965" y="3810"/>
                  </a:lnTo>
                  <a:lnTo>
                    <a:pt x="239268" y="6603"/>
                  </a:lnTo>
                  <a:lnTo>
                    <a:pt x="263398" y="56514"/>
                  </a:lnTo>
                  <a:lnTo>
                    <a:pt x="280463" y="95757"/>
                  </a:lnTo>
                  <a:lnTo>
                    <a:pt x="303529" y="151002"/>
                  </a:lnTo>
                  <a:lnTo>
                    <a:pt x="318023" y="192436"/>
                  </a:lnTo>
                  <a:lnTo>
                    <a:pt x="336803" y="250825"/>
                  </a:lnTo>
                  <a:lnTo>
                    <a:pt x="346733" y="282112"/>
                  </a:lnTo>
                  <a:lnTo>
                    <a:pt x="355568" y="309102"/>
                  </a:lnTo>
                  <a:lnTo>
                    <a:pt x="363307" y="331781"/>
                  </a:lnTo>
                  <a:lnTo>
                    <a:pt x="369950" y="350138"/>
                  </a:lnTo>
                  <a:lnTo>
                    <a:pt x="370459" y="351663"/>
                  </a:lnTo>
                  <a:lnTo>
                    <a:pt x="370713" y="352678"/>
                  </a:lnTo>
                  <a:lnTo>
                    <a:pt x="370713" y="353440"/>
                  </a:lnTo>
                  <a:lnTo>
                    <a:pt x="370713" y="355726"/>
                  </a:lnTo>
                  <a:lnTo>
                    <a:pt x="367411" y="356869"/>
                  </a:lnTo>
                  <a:lnTo>
                    <a:pt x="360806" y="356869"/>
                  </a:lnTo>
                  <a:lnTo>
                    <a:pt x="354784" y="356800"/>
                  </a:lnTo>
                  <a:lnTo>
                    <a:pt x="347392" y="356600"/>
                  </a:lnTo>
                  <a:lnTo>
                    <a:pt x="338643" y="356280"/>
                  </a:lnTo>
                  <a:lnTo>
                    <a:pt x="328549" y="355853"/>
                  </a:lnTo>
                  <a:lnTo>
                    <a:pt x="318454" y="355427"/>
                  </a:lnTo>
                  <a:lnTo>
                    <a:pt x="309705" y="355107"/>
                  </a:lnTo>
                  <a:lnTo>
                    <a:pt x="302313" y="354907"/>
                  </a:lnTo>
                  <a:lnTo>
                    <a:pt x="296290" y="354838"/>
                  </a:lnTo>
                  <a:lnTo>
                    <a:pt x="290314" y="354907"/>
                  </a:lnTo>
                  <a:lnTo>
                    <a:pt x="283051" y="355107"/>
                  </a:lnTo>
                  <a:lnTo>
                    <a:pt x="274502" y="355427"/>
                  </a:lnTo>
                  <a:lnTo>
                    <a:pt x="264668" y="355853"/>
                  </a:lnTo>
                  <a:lnTo>
                    <a:pt x="254760" y="356280"/>
                  </a:lnTo>
                  <a:lnTo>
                    <a:pt x="246173" y="356600"/>
                  </a:lnTo>
                  <a:lnTo>
                    <a:pt x="238896" y="356800"/>
                  </a:lnTo>
                  <a:lnTo>
                    <a:pt x="232918" y="356869"/>
                  </a:lnTo>
                  <a:lnTo>
                    <a:pt x="228600" y="356869"/>
                  </a:lnTo>
                  <a:lnTo>
                    <a:pt x="226187" y="354329"/>
                  </a:lnTo>
                  <a:lnTo>
                    <a:pt x="225425" y="349376"/>
                  </a:lnTo>
                  <a:lnTo>
                    <a:pt x="225425" y="345186"/>
                  </a:lnTo>
                  <a:lnTo>
                    <a:pt x="225425" y="337312"/>
                  </a:lnTo>
                  <a:lnTo>
                    <a:pt x="225425" y="330707"/>
                  </a:lnTo>
                  <a:lnTo>
                    <a:pt x="222376" y="327405"/>
                  </a:lnTo>
                  <a:lnTo>
                    <a:pt x="216026" y="327405"/>
                  </a:lnTo>
                  <a:lnTo>
                    <a:pt x="190162" y="327596"/>
                  </a:lnTo>
                  <a:lnTo>
                    <a:pt x="148336" y="330453"/>
                  </a:lnTo>
                  <a:lnTo>
                    <a:pt x="136270" y="345948"/>
                  </a:lnTo>
                  <a:lnTo>
                    <a:pt x="134874" y="353187"/>
                  </a:lnTo>
                  <a:lnTo>
                    <a:pt x="132333" y="356869"/>
                  </a:lnTo>
                  <a:lnTo>
                    <a:pt x="128269" y="356869"/>
                  </a:lnTo>
                  <a:lnTo>
                    <a:pt x="88312" y="355427"/>
                  </a:lnTo>
                  <a:lnTo>
                    <a:pt x="80073" y="355107"/>
                  </a:lnTo>
                  <a:lnTo>
                    <a:pt x="73072" y="354907"/>
                  </a:lnTo>
                  <a:lnTo>
                    <a:pt x="67309" y="354838"/>
                  </a:lnTo>
                  <a:lnTo>
                    <a:pt x="61714" y="354907"/>
                  </a:lnTo>
                  <a:lnTo>
                    <a:pt x="54832" y="355107"/>
                  </a:lnTo>
                  <a:lnTo>
                    <a:pt x="46664" y="355427"/>
                  </a:lnTo>
                  <a:lnTo>
                    <a:pt x="37211" y="355853"/>
                  </a:lnTo>
                  <a:lnTo>
                    <a:pt x="27757" y="356280"/>
                  </a:lnTo>
                  <a:lnTo>
                    <a:pt x="19589" y="356600"/>
                  </a:lnTo>
                  <a:lnTo>
                    <a:pt x="12707" y="356800"/>
                  </a:lnTo>
                  <a:lnTo>
                    <a:pt x="7112" y="356869"/>
                  </a:lnTo>
                  <a:lnTo>
                    <a:pt x="2412" y="356869"/>
                  </a:lnTo>
                  <a:lnTo>
                    <a:pt x="0" y="354838"/>
                  </a:lnTo>
                  <a:lnTo>
                    <a:pt x="0" y="350647"/>
                  </a:lnTo>
                  <a:lnTo>
                    <a:pt x="21503" y="284936"/>
                  </a:lnTo>
                  <a:lnTo>
                    <a:pt x="38240" y="236658"/>
                  </a:lnTo>
                  <a:lnTo>
                    <a:pt x="59769" y="175192"/>
                  </a:lnTo>
                  <a:lnTo>
                    <a:pt x="86094" y="100539"/>
                  </a:lnTo>
                  <a:lnTo>
                    <a:pt x="117220" y="12700"/>
                  </a:lnTo>
                  <a:lnTo>
                    <a:pt x="118618" y="8508"/>
                  </a:lnTo>
                  <a:lnTo>
                    <a:pt x="120014" y="5968"/>
                  </a:lnTo>
                  <a:lnTo>
                    <a:pt x="121157" y="5079"/>
                  </a:lnTo>
                  <a:lnTo>
                    <a:pt x="122300" y="4190"/>
                  </a:lnTo>
                  <a:lnTo>
                    <a:pt x="124840" y="3810"/>
                  </a:lnTo>
                  <a:lnTo>
                    <a:pt x="128777" y="3810"/>
                  </a:lnTo>
                  <a:close/>
                </a:path>
                <a:path w="2187575" h="367030">
                  <a:moveTo>
                    <a:pt x="1184910" y="1524"/>
                  </a:moveTo>
                  <a:lnTo>
                    <a:pt x="1187196" y="1524"/>
                  </a:lnTo>
                  <a:lnTo>
                    <a:pt x="1190625" y="5079"/>
                  </a:lnTo>
                  <a:lnTo>
                    <a:pt x="1195070" y="12191"/>
                  </a:lnTo>
                  <a:lnTo>
                    <a:pt x="1199139" y="18240"/>
                  </a:lnTo>
                  <a:lnTo>
                    <a:pt x="1207150" y="29717"/>
                  </a:lnTo>
                  <a:lnTo>
                    <a:pt x="1219090" y="46624"/>
                  </a:lnTo>
                  <a:lnTo>
                    <a:pt x="1234948" y="68961"/>
                  </a:lnTo>
                  <a:lnTo>
                    <a:pt x="1245854" y="84536"/>
                  </a:lnTo>
                  <a:lnTo>
                    <a:pt x="1259522" y="103266"/>
                  </a:lnTo>
                  <a:lnTo>
                    <a:pt x="1275953" y="125164"/>
                  </a:lnTo>
                  <a:lnTo>
                    <a:pt x="1295146" y="150240"/>
                  </a:lnTo>
                  <a:lnTo>
                    <a:pt x="1296797" y="149098"/>
                  </a:lnTo>
                  <a:lnTo>
                    <a:pt x="1297686" y="143637"/>
                  </a:lnTo>
                  <a:lnTo>
                    <a:pt x="1297686" y="134112"/>
                  </a:lnTo>
                  <a:lnTo>
                    <a:pt x="1297473" y="123370"/>
                  </a:lnTo>
                  <a:lnTo>
                    <a:pt x="1296844" y="110188"/>
                  </a:lnTo>
                  <a:lnTo>
                    <a:pt x="1295810" y="94553"/>
                  </a:lnTo>
                  <a:lnTo>
                    <a:pt x="1294384" y="76453"/>
                  </a:lnTo>
                  <a:lnTo>
                    <a:pt x="1292977" y="58427"/>
                  </a:lnTo>
                  <a:lnTo>
                    <a:pt x="1291986" y="42830"/>
                  </a:lnTo>
                  <a:lnTo>
                    <a:pt x="1291401" y="29662"/>
                  </a:lnTo>
                  <a:lnTo>
                    <a:pt x="1291209" y="18923"/>
                  </a:lnTo>
                  <a:lnTo>
                    <a:pt x="1291209" y="12445"/>
                  </a:lnTo>
                  <a:lnTo>
                    <a:pt x="1292860" y="9270"/>
                  </a:lnTo>
                  <a:lnTo>
                    <a:pt x="1296162" y="9270"/>
                  </a:lnTo>
                  <a:lnTo>
                    <a:pt x="1335166" y="10239"/>
                  </a:lnTo>
                  <a:lnTo>
                    <a:pt x="1343215" y="10477"/>
                  </a:lnTo>
                  <a:lnTo>
                    <a:pt x="1350025" y="10620"/>
                  </a:lnTo>
                  <a:lnTo>
                    <a:pt x="1355598" y="10667"/>
                  </a:lnTo>
                  <a:lnTo>
                    <a:pt x="1361598" y="10620"/>
                  </a:lnTo>
                  <a:lnTo>
                    <a:pt x="1368933" y="10477"/>
                  </a:lnTo>
                  <a:lnTo>
                    <a:pt x="1377600" y="10239"/>
                  </a:lnTo>
                  <a:lnTo>
                    <a:pt x="1387602" y="9905"/>
                  </a:lnTo>
                  <a:lnTo>
                    <a:pt x="1397603" y="9592"/>
                  </a:lnTo>
                  <a:lnTo>
                    <a:pt x="1406271" y="9398"/>
                  </a:lnTo>
                  <a:lnTo>
                    <a:pt x="1413605" y="9298"/>
                  </a:lnTo>
                  <a:lnTo>
                    <a:pt x="1419605" y="9270"/>
                  </a:lnTo>
                  <a:lnTo>
                    <a:pt x="1422527" y="9270"/>
                  </a:lnTo>
                  <a:lnTo>
                    <a:pt x="1424051" y="11429"/>
                  </a:lnTo>
                  <a:lnTo>
                    <a:pt x="1424051" y="15875"/>
                  </a:lnTo>
                  <a:lnTo>
                    <a:pt x="1423864" y="31777"/>
                  </a:lnTo>
                  <a:lnTo>
                    <a:pt x="1423320" y="51276"/>
                  </a:lnTo>
                  <a:lnTo>
                    <a:pt x="1422443" y="74346"/>
                  </a:lnTo>
                  <a:lnTo>
                    <a:pt x="1421256" y="100964"/>
                  </a:lnTo>
                  <a:lnTo>
                    <a:pt x="1420090" y="127660"/>
                  </a:lnTo>
                  <a:lnTo>
                    <a:pt x="1419256" y="150796"/>
                  </a:lnTo>
                  <a:lnTo>
                    <a:pt x="1418756" y="170384"/>
                  </a:lnTo>
                  <a:lnTo>
                    <a:pt x="1418589" y="186436"/>
                  </a:lnTo>
                  <a:lnTo>
                    <a:pt x="1418081" y="351154"/>
                  </a:lnTo>
                  <a:lnTo>
                    <a:pt x="1418081" y="354964"/>
                  </a:lnTo>
                  <a:lnTo>
                    <a:pt x="1415161" y="356869"/>
                  </a:lnTo>
                  <a:lnTo>
                    <a:pt x="1409446" y="356869"/>
                  </a:lnTo>
                  <a:lnTo>
                    <a:pt x="1403985" y="356869"/>
                  </a:lnTo>
                  <a:lnTo>
                    <a:pt x="1395856" y="356488"/>
                  </a:lnTo>
                  <a:lnTo>
                    <a:pt x="1384935" y="355853"/>
                  </a:lnTo>
                  <a:lnTo>
                    <a:pt x="1374139" y="355218"/>
                  </a:lnTo>
                  <a:lnTo>
                    <a:pt x="1366012" y="354838"/>
                  </a:lnTo>
                  <a:lnTo>
                    <a:pt x="1360551" y="354838"/>
                  </a:lnTo>
                  <a:lnTo>
                    <a:pt x="1355812" y="354907"/>
                  </a:lnTo>
                  <a:lnTo>
                    <a:pt x="1349978" y="355107"/>
                  </a:lnTo>
                  <a:lnTo>
                    <a:pt x="1343048" y="355427"/>
                  </a:lnTo>
                  <a:lnTo>
                    <a:pt x="1335024" y="355853"/>
                  </a:lnTo>
                  <a:lnTo>
                    <a:pt x="1326995" y="356280"/>
                  </a:lnTo>
                  <a:lnTo>
                    <a:pt x="1320038" y="356600"/>
                  </a:lnTo>
                  <a:lnTo>
                    <a:pt x="1314128" y="356800"/>
                  </a:lnTo>
                  <a:lnTo>
                    <a:pt x="1309242" y="356869"/>
                  </a:lnTo>
                  <a:lnTo>
                    <a:pt x="1306449" y="356869"/>
                  </a:lnTo>
                  <a:lnTo>
                    <a:pt x="1303020" y="354202"/>
                  </a:lnTo>
                  <a:lnTo>
                    <a:pt x="1299083" y="348741"/>
                  </a:lnTo>
                  <a:lnTo>
                    <a:pt x="1259270" y="294308"/>
                  </a:lnTo>
                  <a:lnTo>
                    <a:pt x="1229756" y="255412"/>
                  </a:lnTo>
                  <a:lnTo>
                    <a:pt x="1210554" y="232066"/>
                  </a:lnTo>
                  <a:lnTo>
                    <a:pt x="1201674" y="224281"/>
                  </a:lnTo>
                  <a:lnTo>
                    <a:pt x="1199388" y="224281"/>
                  </a:lnTo>
                  <a:lnTo>
                    <a:pt x="1198245" y="226694"/>
                  </a:lnTo>
                  <a:lnTo>
                    <a:pt x="1198245" y="231520"/>
                  </a:lnTo>
                  <a:lnTo>
                    <a:pt x="1198340" y="242375"/>
                  </a:lnTo>
                  <a:lnTo>
                    <a:pt x="1198626" y="255682"/>
                  </a:lnTo>
                  <a:lnTo>
                    <a:pt x="1199102" y="271418"/>
                  </a:lnTo>
                  <a:lnTo>
                    <a:pt x="1199768" y="289560"/>
                  </a:lnTo>
                  <a:lnTo>
                    <a:pt x="1200435" y="307756"/>
                  </a:lnTo>
                  <a:lnTo>
                    <a:pt x="1200912" y="323500"/>
                  </a:lnTo>
                  <a:lnTo>
                    <a:pt x="1201197" y="336815"/>
                  </a:lnTo>
                  <a:lnTo>
                    <a:pt x="1201292" y="347725"/>
                  </a:lnTo>
                  <a:lnTo>
                    <a:pt x="1201292" y="353822"/>
                  </a:lnTo>
                  <a:lnTo>
                    <a:pt x="1198626" y="356869"/>
                  </a:lnTo>
                  <a:lnTo>
                    <a:pt x="1193546" y="356869"/>
                  </a:lnTo>
                  <a:lnTo>
                    <a:pt x="1158220" y="355427"/>
                  </a:lnTo>
                  <a:lnTo>
                    <a:pt x="1150937" y="355107"/>
                  </a:lnTo>
                  <a:lnTo>
                    <a:pt x="1144797" y="354907"/>
                  </a:lnTo>
                  <a:lnTo>
                    <a:pt x="1139825" y="354838"/>
                  </a:lnTo>
                  <a:lnTo>
                    <a:pt x="1134367" y="354907"/>
                  </a:lnTo>
                  <a:lnTo>
                    <a:pt x="1127696" y="355107"/>
                  </a:lnTo>
                  <a:lnTo>
                    <a:pt x="1119786" y="355427"/>
                  </a:lnTo>
                  <a:lnTo>
                    <a:pt x="1110614" y="355853"/>
                  </a:lnTo>
                  <a:lnTo>
                    <a:pt x="1101516" y="356280"/>
                  </a:lnTo>
                  <a:lnTo>
                    <a:pt x="1093644" y="356600"/>
                  </a:lnTo>
                  <a:lnTo>
                    <a:pt x="1086987" y="356800"/>
                  </a:lnTo>
                  <a:lnTo>
                    <a:pt x="1081531" y="356869"/>
                  </a:lnTo>
                  <a:lnTo>
                    <a:pt x="1076071" y="356869"/>
                  </a:lnTo>
                  <a:lnTo>
                    <a:pt x="1073403" y="354456"/>
                  </a:lnTo>
                  <a:lnTo>
                    <a:pt x="1073403" y="349630"/>
                  </a:lnTo>
                  <a:lnTo>
                    <a:pt x="1074743" y="293909"/>
                  </a:lnTo>
                  <a:lnTo>
                    <a:pt x="1076910" y="243117"/>
                  </a:lnTo>
                  <a:lnTo>
                    <a:pt x="1077706" y="221138"/>
                  </a:lnTo>
                  <a:lnTo>
                    <a:pt x="1078192" y="202541"/>
                  </a:lnTo>
                  <a:lnTo>
                    <a:pt x="1078356" y="187325"/>
                  </a:lnTo>
                  <a:lnTo>
                    <a:pt x="1078212" y="171465"/>
                  </a:lnTo>
                  <a:lnTo>
                    <a:pt x="1077769" y="152082"/>
                  </a:lnTo>
                  <a:lnTo>
                    <a:pt x="1077017" y="129174"/>
                  </a:lnTo>
                  <a:lnTo>
                    <a:pt x="1075943" y="102742"/>
                  </a:lnTo>
                  <a:lnTo>
                    <a:pt x="1074943" y="76332"/>
                  </a:lnTo>
                  <a:lnTo>
                    <a:pt x="1074229" y="53482"/>
                  </a:lnTo>
                  <a:lnTo>
                    <a:pt x="1073800" y="34180"/>
                  </a:lnTo>
                  <a:lnTo>
                    <a:pt x="1073658" y="18414"/>
                  </a:lnTo>
                  <a:lnTo>
                    <a:pt x="1073658" y="14731"/>
                  </a:lnTo>
                  <a:lnTo>
                    <a:pt x="1076960" y="12953"/>
                  </a:lnTo>
                  <a:lnTo>
                    <a:pt x="1083817" y="12953"/>
                  </a:lnTo>
                  <a:lnTo>
                    <a:pt x="1090983" y="12692"/>
                  </a:lnTo>
                  <a:lnTo>
                    <a:pt x="1132077" y="8762"/>
                  </a:lnTo>
                  <a:lnTo>
                    <a:pt x="1158621" y="4444"/>
                  </a:lnTo>
                  <a:lnTo>
                    <a:pt x="1166407" y="3184"/>
                  </a:lnTo>
                  <a:lnTo>
                    <a:pt x="1173384" y="2270"/>
                  </a:lnTo>
                  <a:lnTo>
                    <a:pt x="1179552" y="1712"/>
                  </a:lnTo>
                  <a:lnTo>
                    <a:pt x="1184910" y="1524"/>
                  </a:lnTo>
                  <a:close/>
                </a:path>
                <a:path w="2187575" h="367030">
                  <a:moveTo>
                    <a:pt x="566801" y="0"/>
                  </a:moveTo>
                  <a:lnTo>
                    <a:pt x="623236" y="9215"/>
                  </a:lnTo>
                  <a:lnTo>
                    <a:pt x="662505" y="25810"/>
                  </a:lnTo>
                  <a:lnTo>
                    <a:pt x="693608" y="48619"/>
                  </a:lnTo>
                  <a:lnTo>
                    <a:pt x="709549" y="70230"/>
                  </a:lnTo>
                  <a:lnTo>
                    <a:pt x="709549" y="73405"/>
                  </a:lnTo>
                  <a:lnTo>
                    <a:pt x="681989" y="111251"/>
                  </a:lnTo>
                  <a:lnTo>
                    <a:pt x="652575" y="141362"/>
                  </a:lnTo>
                  <a:lnTo>
                    <a:pt x="640206" y="148970"/>
                  </a:lnTo>
                  <a:lnTo>
                    <a:pt x="636904" y="148970"/>
                  </a:lnTo>
                  <a:lnTo>
                    <a:pt x="633904" y="148232"/>
                  </a:lnTo>
                  <a:lnTo>
                    <a:pt x="629094" y="146018"/>
                  </a:lnTo>
                  <a:lnTo>
                    <a:pt x="622474" y="142327"/>
                  </a:lnTo>
                  <a:lnTo>
                    <a:pt x="614045" y="137160"/>
                  </a:lnTo>
                  <a:lnTo>
                    <a:pt x="604452" y="132012"/>
                  </a:lnTo>
                  <a:lnTo>
                    <a:pt x="594360" y="128365"/>
                  </a:lnTo>
                  <a:lnTo>
                    <a:pt x="583791" y="126194"/>
                  </a:lnTo>
                  <a:lnTo>
                    <a:pt x="572770" y="125475"/>
                  </a:lnTo>
                  <a:lnTo>
                    <a:pt x="561318" y="126547"/>
                  </a:lnTo>
                  <a:lnTo>
                    <a:pt x="525270" y="151695"/>
                  </a:lnTo>
                  <a:lnTo>
                    <a:pt x="516000" y="183895"/>
                  </a:lnTo>
                  <a:lnTo>
                    <a:pt x="517096" y="195542"/>
                  </a:lnTo>
                  <a:lnTo>
                    <a:pt x="542617" y="234314"/>
                  </a:lnTo>
                  <a:lnTo>
                    <a:pt x="574675" y="244601"/>
                  </a:lnTo>
                  <a:lnTo>
                    <a:pt x="582558" y="244240"/>
                  </a:lnTo>
                  <a:lnTo>
                    <a:pt x="599821" y="203707"/>
                  </a:lnTo>
                  <a:lnTo>
                    <a:pt x="598727" y="193468"/>
                  </a:lnTo>
                  <a:lnTo>
                    <a:pt x="597931" y="184276"/>
                  </a:lnTo>
                  <a:lnTo>
                    <a:pt x="597445" y="176133"/>
                  </a:lnTo>
                  <a:lnTo>
                    <a:pt x="597280" y="169037"/>
                  </a:lnTo>
                  <a:lnTo>
                    <a:pt x="597280" y="167258"/>
                  </a:lnTo>
                  <a:lnTo>
                    <a:pt x="597662" y="165607"/>
                  </a:lnTo>
                  <a:lnTo>
                    <a:pt x="598297" y="164083"/>
                  </a:lnTo>
                  <a:lnTo>
                    <a:pt x="599313" y="163067"/>
                  </a:lnTo>
                  <a:lnTo>
                    <a:pt x="600963" y="162560"/>
                  </a:lnTo>
                  <a:lnTo>
                    <a:pt x="603503" y="162560"/>
                  </a:lnTo>
                  <a:lnTo>
                    <a:pt x="604647" y="162560"/>
                  </a:lnTo>
                  <a:lnTo>
                    <a:pt x="609091" y="163067"/>
                  </a:lnTo>
                  <a:lnTo>
                    <a:pt x="616838" y="164083"/>
                  </a:lnTo>
                  <a:lnTo>
                    <a:pt x="626389" y="164937"/>
                  </a:lnTo>
                  <a:lnTo>
                    <a:pt x="637714" y="165576"/>
                  </a:lnTo>
                  <a:lnTo>
                    <a:pt x="650825" y="165977"/>
                  </a:lnTo>
                  <a:lnTo>
                    <a:pt x="665734" y="166115"/>
                  </a:lnTo>
                  <a:lnTo>
                    <a:pt x="671851" y="166046"/>
                  </a:lnTo>
                  <a:lnTo>
                    <a:pt x="679338" y="165846"/>
                  </a:lnTo>
                  <a:lnTo>
                    <a:pt x="688183" y="165526"/>
                  </a:lnTo>
                  <a:lnTo>
                    <a:pt x="698373" y="165100"/>
                  </a:lnTo>
                  <a:lnTo>
                    <a:pt x="708618" y="164673"/>
                  </a:lnTo>
                  <a:lnTo>
                    <a:pt x="717470" y="164353"/>
                  </a:lnTo>
                  <a:lnTo>
                    <a:pt x="724965" y="164153"/>
                  </a:lnTo>
                  <a:lnTo>
                    <a:pt x="731138" y="164083"/>
                  </a:lnTo>
                  <a:lnTo>
                    <a:pt x="735838" y="164083"/>
                  </a:lnTo>
                  <a:lnTo>
                    <a:pt x="738251" y="166115"/>
                  </a:lnTo>
                  <a:lnTo>
                    <a:pt x="738251" y="170052"/>
                  </a:lnTo>
                  <a:lnTo>
                    <a:pt x="735964" y="210185"/>
                  </a:lnTo>
                  <a:lnTo>
                    <a:pt x="734891" y="222706"/>
                  </a:lnTo>
                  <a:lnTo>
                    <a:pt x="734139" y="233584"/>
                  </a:lnTo>
                  <a:lnTo>
                    <a:pt x="733696" y="242796"/>
                  </a:lnTo>
                  <a:lnTo>
                    <a:pt x="733551" y="250316"/>
                  </a:lnTo>
                  <a:lnTo>
                    <a:pt x="733720" y="259127"/>
                  </a:lnTo>
                  <a:lnTo>
                    <a:pt x="734234" y="269938"/>
                  </a:lnTo>
                  <a:lnTo>
                    <a:pt x="735105" y="282749"/>
                  </a:lnTo>
                  <a:lnTo>
                    <a:pt x="736346" y="297561"/>
                  </a:lnTo>
                  <a:lnTo>
                    <a:pt x="737512" y="312277"/>
                  </a:lnTo>
                  <a:lnTo>
                    <a:pt x="738346" y="324802"/>
                  </a:lnTo>
                  <a:lnTo>
                    <a:pt x="738846" y="335137"/>
                  </a:lnTo>
                  <a:lnTo>
                    <a:pt x="739013" y="343280"/>
                  </a:lnTo>
                  <a:lnTo>
                    <a:pt x="739013" y="348233"/>
                  </a:lnTo>
                  <a:lnTo>
                    <a:pt x="736091" y="350647"/>
                  </a:lnTo>
                  <a:lnTo>
                    <a:pt x="730376" y="350647"/>
                  </a:lnTo>
                  <a:lnTo>
                    <a:pt x="682357" y="344507"/>
                  </a:lnTo>
                  <a:lnTo>
                    <a:pt x="672417" y="343058"/>
                  </a:lnTo>
                  <a:lnTo>
                    <a:pt x="664120" y="342134"/>
                  </a:lnTo>
                  <a:lnTo>
                    <a:pt x="657478" y="341756"/>
                  </a:lnTo>
                  <a:lnTo>
                    <a:pt x="633720" y="352591"/>
                  </a:lnTo>
                  <a:lnTo>
                    <a:pt x="610663" y="360330"/>
                  </a:lnTo>
                  <a:lnTo>
                    <a:pt x="588345" y="364974"/>
                  </a:lnTo>
                  <a:lnTo>
                    <a:pt x="566801" y="366522"/>
                  </a:lnTo>
                  <a:lnTo>
                    <a:pt x="530342" y="363166"/>
                  </a:lnTo>
                  <a:lnTo>
                    <a:pt x="465520" y="336357"/>
                  </a:lnTo>
                  <a:lnTo>
                    <a:pt x="413390" y="284730"/>
                  </a:lnTo>
                  <a:lnTo>
                    <a:pt x="386288" y="220237"/>
                  </a:lnTo>
                  <a:lnTo>
                    <a:pt x="382904" y="183895"/>
                  </a:lnTo>
                  <a:lnTo>
                    <a:pt x="386240" y="146871"/>
                  </a:lnTo>
                  <a:lnTo>
                    <a:pt x="412962" y="81633"/>
                  </a:lnTo>
                  <a:lnTo>
                    <a:pt x="464520" y="30057"/>
                  </a:lnTo>
                  <a:lnTo>
                    <a:pt x="529722" y="3335"/>
                  </a:lnTo>
                  <a:lnTo>
                    <a:pt x="566801" y="0"/>
                  </a:lnTo>
                  <a:close/>
                </a:path>
              </a:pathLst>
            </a:custGeom>
            <a:ln w="3175">
              <a:solidFill>
                <a:srgbClr val="2B2E3E"/>
              </a:solidFill>
            </a:ln>
          </p:spPr>
          <p:txBody>
            <a:bodyPr wrap="square" lIns="0" tIns="0" rIns="0" bIns="0" rtlCol="0"/>
            <a:lstStyle/>
            <a:p>
              <a:endParaRPr/>
            </a:p>
          </p:txBody>
        </p:sp>
      </p:grpSp>
      <p:sp>
        <p:nvSpPr>
          <p:cNvPr id="7" name="object 7"/>
          <p:cNvSpPr txBox="1"/>
          <p:nvPr/>
        </p:nvSpPr>
        <p:spPr>
          <a:xfrm>
            <a:off x="535940" y="1758518"/>
            <a:ext cx="6085205" cy="3142527"/>
          </a:xfrm>
          <a:prstGeom prst="rect">
            <a:avLst/>
          </a:prstGeom>
        </p:spPr>
        <p:txBody>
          <a:bodyPr vert="horz" wrap="square" lIns="0" tIns="13335" rIns="0" bIns="0" rtlCol="0">
            <a:spAutoFit/>
          </a:bodyPr>
          <a:lstStyle/>
          <a:p>
            <a:pPr marL="287020" indent="-274320">
              <a:lnSpc>
                <a:spcPct val="100000"/>
              </a:lnSpc>
              <a:spcBef>
                <a:spcPts val="105"/>
              </a:spcBef>
              <a:buClr>
                <a:srgbClr val="636B85"/>
              </a:buClr>
              <a:buSzPct val="73076"/>
              <a:buChar char=""/>
              <a:tabLst>
                <a:tab pos="287020" algn="l"/>
              </a:tabLst>
            </a:pPr>
            <a:r>
              <a:rPr sz="2600" spc="-110" dirty="0">
                <a:latin typeface="Arial"/>
                <a:cs typeface="Arial"/>
              </a:rPr>
              <a:t>WHAT </a:t>
            </a:r>
            <a:r>
              <a:rPr sz="2600" spc="-320">
                <a:latin typeface="Arial"/>
                <a:cs typeface="Arial"/>
              </a:rPr>
              <a:t>IS </a:t>
            </a:r>
            <a:r>
              <a:rPr lang="en-US" sz="2600" spc="-320" dirty="0" smtClean="0">
                <a:latin typeface="Arial"/>
                <a:cs typeface="Arial"/>
              </a:rPr>
              <a:t> </a:t>
            </a:r>
            <a:r>
              <a:rPr sz="2600" spc="-190" smtClean="0">
                <a:latin typeface="Arial"/>
                <a:cs typeface="Arial"/>
              </a:rPr>
              <a:t>AUDITOR’S</a:t>
            </a:r>
            <a:r>
              <a:rPr sz="2600" spc="-235" smtClean="0">
                <a:latin typeface="Arial"/>
                <a:cs typeface="Arial"/>
              </a:rPr>
              <a:t> </a:t>
            </a:r>
            <a:r>
              <a:rPr sz="2600" spc="-280" dirty="0">
                <a:latin typeface="Arial"/>
                <a:cs typeface="Arial"/>
              </a:rPr>
              <a:t>REPORT?</a:t>
            </a:r>
            <a:endParaRPr sz="2600">
              <a:latin typeface="Arial"/>
              <a:cs typeface="Arial"/>
            </a:endParaRPr>
          </a:p>
          <a:p>
            <a:pPr marL="287020" indent="-274320">
              <a:lnSpc>
                <a:spcPct val="100000"/>
              </a:lnSpc>
              <a:spcBef>
                <a:spcPts val="2160"/>
              </a:spcBef>
              <a:buClr>
                <a:srgbClr val="636B85"/>
              </a:buClr>
              <a:buSzPct val="73076"/>
              <a:buChar char=""/>
              <a:tabLst>
                <a:tab pos="287020" algn="l"/>
              </a:tabLst>
            </a:pPr>
            <a:r>
              <a:rPr sz="2600" spc="-180" dirty="0">
                <a:latin typeface="Arial"/>
                <a:cs typeface="Arial"/>
              </a:rPr>
              <a:t>IMPORTANCE </a:t>
            </a:r>
            <a:r>
              <a:rPr sz="2600" spc="-170" dirty="0">
                <a:latin typeface="Arial"/>
                <a:cs typeface="Arial"/>
              </a:rPr>
              <a:t>OF </a:t>
            </a:r>
            <a:r>
              <a:rPr sz="2600" spc="-195" dirty="0">
                <a:latin typeface="Arial"/>
                <a:cs typeface="Arial"/>
              </a:rPr>
              <a:t>AUDITOR’S</a:t>
            </a:r>
            <a:r>
              <a:rPr sz="2600" spc="95" dirty="0">
                <a:latin typeface="Arial"/>
                <a:cs typeface="Arial"/>
              </a:rPr>
              <a:t> </a:t>
            </a:r>
            <a:r>
              <a:rPr sz="2600" spc="-245" dirty="0">
                <a:latin typeface="Arial"/>
                <a:cs typeface="Arial"/>
              </a:rPr>
              <a:t>REPORT.</a:t>
            </a:r>
            <a:endParaRPr sz="2600">
              <a:latin typeface="Arial"/>
              <a:cs typeface="Arial"/>
            </a:endParaRPr>
          </a:p>
          <a:p>
            <a:pPr marL="287020" indent="-274320">
              <a:lnSpc>
                <a:spcPct val="100000"/>
              </a:lnSpc>
              <a:spcBef>
                <a:spcPts val="2160"/>
              </a:spcBef>
              <a:buClr>
                <a:srgbClr val="636B85"/>
              </a:buClr>
              <a:buSzPct val="73076"/>
              <a:buChar char=""/>
              <a:tabLst>
                <a:tab pos="287020" algn="l"/>
              </a:tabLst>
            </a:pPr>
            <a:r>
              <a:rPr sz="2600" spc="-225" dirty="0">
                <a:latin typeface="Arial"/>
                <a:cs typeface="Arial"/>
              </a:rPr>
              <a:t>BASIC </a:t>
            </a:r>
            <a:r>
              <a:rPr sz="2600" spc="-215" dirty="0">
                <a:latin typeface="Arial"/>
                <a:cs typeface="Arial"/>
              </a:rPr>
              <a:t>ELEMENT </a:t>
            </a:r>
            <a:r>
              <a:rPr sz="2600" spc="-170" dirty="0">
                <a:latin typeface="Arial"/>
                <a:cs typeface="Arial"/>
              </a:rPr>
              <a:t>OF </a:t>
            </a:r>
            <a:r>
              <a:rPr sz="2600" spc="-195" dirty="0">
                <a:latin typeface="Arial"/>
                <a:cs typeface="Arial"/>
              </a:rPr>
              <a:t>AUDITOR’S</a:t>
            </a:r>
            <a:r>
              <a:rPr sz="2600" spc="260" dirty="0">
                <a:latin typeface="Arial"/>
                <a:cs typeface="Arial"/>
              </a:rPr>
              <a:t> </a:t>
            </a:r>
            <a:r>
              <a:rPr sz="2600" spc="-305" dirty="0">
                <a:latin typeface="Arial"/>
                <a:cs typeface="Arial"/>
              </a:rPr>
              <a:t>REPORT.</a:t>
            </a:r>
            <a:endParaRPr sz="2600">
              <a:latin typeface="Arial"/>
              <a:cs typeface="Arial"/>
            </a:endParaRPr>
          </a:p>
          <a:p>
            <a:pPr marL="287020" indent="-274320">
              <a:lnSpc>
                <a:spcPct val="100000"/>
              </a:lnSpc>
              <a:spcBef>
                <a:spcPts val="2160"/>
              </a:spcBef>
              <a:buClr>
                <a:srgbClr val="636B85"/>
              </a:buClr>
              <a:buSzPct val="73076"/>
              <a:buChar char=""/>
              <a:tabLst>
                <a:tab pos="287020" algn="l"/>
              </a:tabLst>
            </a:pPr>
            <a:r>
              <a:rPr sz="2600" spc="-290" smtClean="0">
                <a:latin typeface="Arial"/>
                <a:cs typeface="Arial"/>
              </a:rPr>
              <a:t>TYPES </a:t>
            </a:r>
            <a:r>
              <a:rPr sz="2600" spc="-170" dirty="0">
                <a:latin typeface="Arial"/>
                <a:cs typeface="Arial"/>
              </a:rPr>
              <a:t>OF </a:t>
            </a:r>
            <a:r>
              <a:rPr sz="2600" spc="-195" dirty="0">
                <a:latin typeface="Arial"/>
                <a:cs typeface="Arial"/>
              </a:rPr>
              <a:t>AUDITOR’S</a:t>
            </a:r>
            <a:r>
              <a:rPr sz="2600" spc="-220" dirty="0">
                <a:latin typeface="Arial"/>
                <a:cs typeface="Arial"/>
              </a:rPr>
              <a:t> </a:t>
            </a:r>
            <a:r>
              <a:rPr sz="2600" spc="-245" dirty="0">
                <a:latin typeface="Arial"/>
                <a:cs typeface="Arial"/>
              </a:rPr>
              <a:t>REPORT.</a:t>
            </a:r>
            <a:endParaRPr sz="2600">
              <a:latin typeface="Arial"/>
              <a:cs typeface="Arial"/>
            </a:endParaRPr>
          </a:p>
          <a:p>
            <a:pPr marL="287020" indent="-274320">
              <a:lnSpc>
                <a:spcPct val="100000"/>
              </a:lnSpc>
              <a:spcBef>
                <a:spcPts val="2160"/>
              </a:spcBef>
              <a:buClr>
                <a:srgbClr val="636B85"/>
              </a:buClr>
              <a:buSzPct val="73076"/>
              <a:buChar char=""/>
              <a:tabLst>
                <a:tab pos="287020" algn="l"/>
              </a:tabLst>
            </a:pPr>
            <a:r>
              <a:rPr sz="2600" spc="-210" smtClean="0">
                <a:latin typeface="Arial"/>
                <a:cs typeface="Arial"/>
              </a:rPr>
              <a:t>PRESENTATION </a:t>
            </a:r>
            <a:r>
              <a:rPr sz="2600" spc="-170" dirty="0">
                <a:latin typeface="Arial"/>
                <a:cs typeface="Arial"/>
              </a:rPr>
              <a:t>OF </a:t>
            </a:r>
            <a:r>
              <a:rPr sz="2600" spc="-135" dirty="0">
                <a:latin typeface="Arial"/>
                <a:cs typeface="Arial"/>
              </a:rPr>
              <a:t>AUDIT</a:t>
            </a:r>
            <a:r>
              <a:rPr sz="2600" spc="125" dirty="0">
                <a:latin typeface="Arial"/>
                <a:cs typeface="Arial"/>
              </a:rPr>
              <a:t> </a:t>
            </a:r>
            <a:r>
              <a:rPr sz="2600" spc="-245" dirty="0">
                <a:latin typeface="Arial"/>
                <a:cs typeface="Arial"/>
              </a:rPr>
              <a:t>REPORT.</a:t>
            </a:r>
            <a:endParaRPr sz="26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838835" y="994663"/>
            <a:ext cx="6457950" cy="363855"/>
            <a:chOff x="838835" y="994663"/>
            <a:chExt cx="6457950" cy="363855"/>
          </a:xfrm>
        </p:grpSpPr>
        <p:sp>
          <p:nvSpPr>
            <p:cNvPr id="3" name="object 3"/>
            <p:cNvSpPr/>
            <p:nvPr/>
          </p:nvSpPr>
          <p:spPr>
            <a:xfrm>
              <a:off x="839724" y="995552"/>
              <a:ext cx="6456172" cy="36207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7159751" y="1278254"/>
              <a:ext cx="78994" cy="7912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706880" y="1107185"/>
              <a:ext cx="1275080" cy="127635"/>
            </a:xfrm>
            <a:custGeom>
              <a:avLst/>
              <a:gdLst/>
              <a:ahLst/>
              <a:cxnLst/>
              <a:rect l="l" t="t" r="r" b="b"/>
              <a:pathLst>
                <a:path w="1275080" h="127634">
                  <a:moveTo>
                    <a:pt x="1233296" y="0"/>
                  </a:moveTo>
                  <a:lnTo>
                    <a:pt x="1191768" y="127635"/>
                  </a:lnTo>
                  <a:lnTo>
                    <a:pt x="1274826" y="127635"/>
                  </a:lnTo>
                  <a:lnTo>
                    <a:pt x="1233296" y="0"/>
                  </a:lnTo>
                  <a:close/>
                </a:path>
                <a:path w="1275080" h="127634">
                  <a:moveTo>
                    <a:pt x="41528" y="0"/>
                  </a:moveTo>
                  <a:lnTo>
                    <a:pt x="0" y="127635"/>
                  </a:lnTo>
                  <a:lnTo>
                    <a:pt x="83057" y="127635"/>
                  </a:lnTo>
                  <a:lnTo>
                    <a:pt x="41528" y="0"/>
                  </a:lnTo>
                  <a:close/>
                </a:path>
              </a:pathLst>
            </a:custGeom>
            <a:ln w="3175">
              <a:solidFill>
                <a:srgbClr val="2B2E3E"/>
              </a:solidFill>
            </a:ln>
          </p:spPr>
          <p:txBody>
            <a:bodyPr wrap="square" lIns="0" tIns="0" rIns="0" bIns="0" rtlCol="0"/>
            <a:lstStyle/>
            <a:p>
              <a:endParaRPr/>
            </a:p>
          </p:txBody>
        </p:sp>
        <p:sp>
          <p:nvSpPr>
            <p:cNvPr id="6" name="object 6"/>
            <p:cNvSpPr/>
            <p:nvPr/>
          </p:nvSpPr>
          <p:spPr>
            <a:xfrm>
              <a:off x="6003163" y="1057401"/>
              <a:ext cx="107061" cy="115315"/>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3517519" y="1057401"/>
              <a:ext cx="132968" cy="240791"/>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6628892" y="1057274"/>
              <a:ext cx="101727" cy="100584"/>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5435600" y="1057274"/>
              <a:ext cx="101726" cy="100584"/>
            </a:xfrm>
            <a:prstGeom prst="rect">
              <a:avLst/>
            </a:prstGeom>
            <a:blipFill>
              <a:blip r:embed="rId7" cstate="print"/>
              <a:stretch>
                <a:fillRect/>
              </a:stretch>
            </a:blipFill>
          </p:spPr>
          <p:txBody>
            <a:bodyPr wrap="square" lIns="0" tIns="0" rIns="0" bIns="0" rtlCol="0"/>
            <a:lstStyle/>
            <a:p>
              <a:endParaRPr/>
            </a:p>
          </p:txBody>
        </p:sp>
        <p:sp>
          <p:nvSpPr>
            <p:cNvPr id="10" name="object 10"/>
            <p:cNvSpPr/>
            <p:nvPr/>
          </p:nvSpPr>
          <p:spPr>
            <a:xfrm>
              <a:off x="4571492" y="1057274"/>
              <a:ext cx="101726" cy="100584"/>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6272530" y="1053718"/>
              <a:ext cx="176275" cy="250316"/>
            </a:xfrm>
            <a:prstGeom prst="rect">
              <a:avLst/>
            </a:prstGeom>
            <a:blipFill>
              <a:blip r:embed="rId8" cstate="print"/>
              <a:stretch>
                <a:fillRect/>
              </a:stretch>
            </a:blipFill>
          </p:spPr>
          <p:txBody>
            <a:bodyPr wrap="square" lIns="0" tIns="0" rIns="0" bIns="0" rtlCol="0"/>
            <a:lstStyle/>
            <a:p>
              <a:endParaRPr/>
            </a:p>
          </p:txBody>
        </p:sp>
        <p:sp>
          <p:nvSpPr>
            <p:cNvPr id="12" name="object 12"/>
            <p:cNvSpPr/>
            <p:nvPr/>
          </p:nvSpPr>
          <p:spPr>
            <a:xfrm>
              <a:off x="4215130" y="1053718"/>
              <a:ext cx="176275" cy="250316"/>
            </a:xfrm>
            <a:prstGeom prst="rect">
              <a:avLst/>
            </a:prstGeom>
            <a:blipFill>
              <a:blip r:embed="rId8" cstate="print"/>
              <a:stretch>
                <a:fillRect/>
              </a:stretch>
            </a:blipFill>
          </p:spPr>
          <p:txBody>
            <a:bodyPr wrap="square" lIns="0" tIns="0" rIns="0" bIns="0" rtlCol="0"/>
            <a:lstStyle/>
            <a:p>
              <a:endParaRPr/>
            </a:p>
          </p:txBody>
        </p:sp>
        <p:sp>
          <p:nvSpPr>
            <p:cNvPr id="13" name="object 13"/>
            <p:cNvSpPr/>
            <p:nvPr/>
          </p:nvSpPr>
          <p:spPr>
            <a:xfrm>
              <a:off x="839724" y="1000251"/>
              <a:ext cx="6257925" cy="357505"/>
            </a:xfrm>
            <a:custGeom>
              <a:avLst/>
              <a:gdLst/>
              <a:ahLst/>
              <a:cxnLst/>
              <a:rect l="l" t="t" r="r" b="b"/>
              <a:pathLst>
                <a:path w="6257925" h="357505">
                  <a:moveTo>
                    <a:pt x="5971540" y="5969"/>
                  </a:moveTo>
                  <a:lnTo>
                    <a:pt x="6257671" y="5969"/>
                  </a:lnTo>
                  <a:lnTo>
                    <a:pt x="6257671" y="60451"/>
                  </a:lnTo>
                  <a:lnTo>
                    <a:pt x="6142735" y="60451"/>
                  </a:lnTo>
                  <a:lnTo>
                    <a:pt x="6142735" y="351536"/>
                  </a:lnTo>
                  <a:lnTo>
                    <a:pt x="6081395" y="351536"/>
                  </a:lnTo>
                  <a:lnTo>
                    <a:pt x="6081395" y="60451"/>
                  </a:lnTo>
                  <a:lnTo>
                    <a:pt x="5971540" y="60451"/>
                  </a:lnTo>
                  <a:lnTo>
                    <a:pt x="5971540" y="5969"/>
                  </a:lnTo>
                  <a:close/>
                </a:path>
                <a:path w="6257925" h="357505">
                  <a:moveTo>
                    <a:pt x="4828667" y="5969"/>
                  </a:moveTo>
                  <a:lnTo>
                    <a:pt x="5049266" y="5969"/>
                  </a:lnTo>
                  <a:lnTo>
                    <a:pt x="5049266" y="60451"/>
                  </a:lnTo>
                  <a:lnTo>
                    <a:pt x="4890008" y="60451"/>
                  </a:lnTo>
                  <a:lnTo>
                    <a:pt x="4890008" y="141350"/>
                  </a:lnTo>
                  <a:lnTo>
                    <a:pt x="5004181" y="141350"/>
                  </a:lnTo>
                  <a:lnTo>
                    <a:pt x="5004181" y="193548"/>
                  </a:lnTo>
                  <a:lnTo>
                    <a:pt x="4890008" y="193548"/>
                  </a:lnTo>
                  <a:lnTo>
                    <a:pt x="4890008" y="297052"/>
                  </a:lnTo>
                  <a:lnTo>
                    <a:pt x="5046726" y="297052"/>
                  </a:lnTo>
                  <a:lnTo>
                    <a:pt x="5046726" y="351536"/>
                  </a:lnTo>
                  <a:lnTo>
                    <a:pt x="4828667" y="351536"/>
                  </a:lnTo>
                  <a:lnTo>
                    <a:pt x="4828667" y="5969"/>
                  </a:lnTo>
                  <a:close/>
                </a:path>
                <a:path w="6257925" h="357505">
                  <a:moveTo>
                    <a:pt x="3031743" y="5969"/>
                  </a:moveTo>
                  <a:lnTo>
                    <a:pt x="3317875" y="5969"/>
                  </a:lnTo>
                  <a:lnTo>
                    <a:pt x="3317875" y="60451"/>
                  </a:lnTo>
                  <a:lnTo>
                    <a:pt x="3202940" y="60451"/>
                  </a:lnTo>
                  <a:lnTo>
                    <a:pt x="3202940" y="351536"/>
                  </a:lnTo>
                  <a:lnTo>
                    <a:pt x="3141599" y="351536"/>
                  </a:lnTo>
                  <a:lnTo>
                    <a:pt x="3141599" y="60451"/>
                  </a:lnTo>
                  <a:lnTo>
                    <a:pt x="3031743" y="60451"/>
                  </a:lnTo>
                  <a:lnTo>
                    <a:pt x="3031743" y="5969"/>
                  </a:lnTo>
                  <a:close/>
                </a:path>
                <a:path w="6257925" h="357505">
                  <a:moveTo>
                    <a:pt x="2929509" y="5969"/>
                  </a:moveTo>
                  <a:lnTo>
                    <a:pt x="2990850" y="5969"/>
                  </a:lnTo>
                  <a:lnTo>
                    <a:pt x="2990850" y="351536"/>
                  </a:lnTo>
                  <a:lnTo>
                    <a:pt x="2929509" y="351536"/>
                  </a:lnTo>
                  <a:lnTo>
                    <a:pt x="2929509" y="5969"/>
                  </a:lnTo>
                  <a:close/>
                </a:path>
                <a:path w="6257925" h="357505">
                  <a:moveTo>
                    <a:pt x="2289683" y="5969"/>
                  </a:moveTo>
                  <a:lnTo>
                    <a:pt x="2351024" y="5969"/>
                  </a:lnTo>
                  <a:lnTo>
                    <a:pt x="2351024" y="240157"/>
                  </a:lnTo>
                  <a:lnTo>
                    <a:pt x="2352093" y="253420"/>
                  </a:lnTo>
                  <a:lnTo>
                    <a:pt x="2377326" y="293143"/>
                  </a:lnTo>
                  <a:lnTo>
                    <a:pt x="2414778" y="302895"/>
                  </a:lnTo>
                  <a:lnTo>
                    <a:pt x="2430444" y="301825"/>
                  </a:lnTo>
                  <a:lnTo>
                    <a:pt x="2466466" y="285876"/>
                  </a:lnTo>
                  <a:lnTo>
                    <a:pt x="2485009" y="239013"/>
                  </a:lnTo>
                  <a:lnTo>
                    <a:pt x="2485009" y="5969"/>
                  </a:lnTo>
                  <a:lnTo>
                    <a:pt x="2546350" y="5969"/>
                  </a:lnTo>
                  <a:lnTo>
                    <a:pt x="2546350" y="243712"/>
                  </a:lnTo>
                  <a:lnTo>
                    <a:pt x="2544113" y="268932"/>
                  </a:lnTo>
                  <a:lnTo>
                    <a:pt x="2526258" y="310703"/>
                  </a:lnTo>
                  <a:lnTo>
                    <a:pt x="2491277" y="340447"/>
                  </a:lnTo>
                  <a:lnTo>
                    <a:pt x="2443601" y="355496"/>
                  </a:lnTo>
                  <a:lnTo>
                    <a:pt x="2415286" y="357377"/>
                  </a:lnTo>
                  <a:lnTo>
                    <a:pt x="2386903" y="355542"/>
                  </a:lnTo>
                  <a:lnTo>
                    <a:pt x="2340473" y="340822"/>
                  </a:lnTo>
                  <a:lnTo>
                    <a:pt x="2308113" y="311574"/>
                  </a:lnTo>
                  <a:lnTo>
                    <a:pt x="2291730" y="269370"/>
                  </a:lnTo>
                  <a:lnTo>
                    <a:pt x="2289683" y="243459"/>
                  </a:lnTo>
                  <a:lnTo>
                    <a:pt x="2289683" y="5969"/>
                  </a:lnTo>
                  <a:close/>
                </a:path>
                <a:path w="6257925" h="357505">
                  <a:moveTo>
                    <a:pt x="1484757" y="5969"/>
                  </a:moveTo>
                  <a:lnTo>
                    <a:pt x="1546098" y="5969"/>
                  </a:lnTo>
                  <a:lnTo>
                    <a:pt x="1546098" y="351536"/>
                  </a:lnTo>
                  <a:lnTo>
                    <a:pt x="1484757" y="351536"/>
                  </a:lnTo>
                  <a:lnTo>
                    <a:pt x="1484757" y="5969"/>
                  </a:lnTo>
                  <a:close/>
                </a:path>
                <a:path w="6257925" h="357505">
                  <a:moveTo>
                    <a:pt x="1021588" y="5969"/>
                  </a:moveTo>
                  <a:lnTo>
                    <a:pt x="1307719" y="5969"/>
                  </a:lnTo>
                  <a:lnTo>
                    <a:pt x="1307719" y="60451"/>
                  </a:lnTo>
                  <a:lnTo>
                    <a:pt x="1192783" y="60451"/>
                  </a:lnTo>
                  <a:lnTo>
                    <a:pt x="1192783" y="351536"/>
                  </a:lnTo>
                  <a:lnTo>
                    <a:pt x="1131443" y="351536"/>
                  </a:lnTo>
                  <a:lnTo>
                    <a:pt x="1131443" y="60451"/>
                  </a:lnTo>
                  <a:lnTo>
                    <a:pt x="1021588" y="60451"/>
                  </a:lnTo>
                  <a:lnTo>
                    <a:pt x="1021588" y="5969"/>
                  </a:lnTo>
                  <a:close/>
                </a:path>
                <a:path w="6257925" h="357505">
                  <a:moveTo>
                    <a:pt x="460882" y="5969"/>
                  </a:moveTo>
                  <a:lnTo>
                    <a:pt x="522223" y="5969"/>
                  </a:lnTo>
                  <a:lnTo>
                    <a:pt x="522223" y="141350"/>
                  </a:lnTo>
                  <a:lnTo>
                    <a:pt x="659764" y="141350"/>
                  </a:lnTo>
                  <a:lnTo>
                    <a:pt x="659764" y="5969"/>
                  </a:lnTo>
                  <a:lnTo>
                    <a:pt x="720470" y="5969"/>
                  </a:lnTo>
                  <a:lnTo>
                    <a:pt x="720470" y="351536"/>
                  </a:lnTo>
                  <a:lnTo>
                    <a:pt x="659764" y="351536"/>
                  </a:lnTo>
                  <a:lnTo>
                    <a:pt x="659764" y="195834"/>
                  </a:lnTo>
                  <a:lnTo>
                    <a:pt x="522223" y="195834"/>
                  </a:lnTo>
                  <a:lnTo>
                    <a:pt x="522223" y="351536"/>
                  </a:lnTo>
                  <a:lnTo>
                    <a:pt x="460882" y="351536"/>
                  </a:lnTo>
                  <a:lnTo>
                    <a:pt x="460882" y="5969"/>
                  </a:lnTo>
                  <a:close/>
                </a:path>
                <a:path w="6257925" h="357505">
                  <a:moveTo>
                    <a:pt x="0" y="5969"/>
                  </a:moveTo>
                  <a:lnTo>
                    <a:pt x="63931" y="5969"/>
                  </a:lnTo>
                  <a:lnTo>
                    <a:pt x="128803" y="214502"/>
                  </a:lnTo>
                  <a:lnTo>
                    <a:pt x="198856" y="5969"/>
                  </a:lnTo>
                  <a:lnTo>
                    <a:pt x="225755" y="5969"/>
                  </a:lnTo>
                  <a:lnTo>
                    <a:pt x="296049" y="214502"/>
                  </a:lnTo>
                  <a:lnTo>
                    <a:pt x="360679" y="5969"/>
                  </a:lnTo>
                  <a:lnTo>
                    <a:pt x="424611" y="5969"/>
                  </a:lnTo>
                  <a:lnTo>
                    <a:pt x="312800" y="356235"/>
                  </a:lnTo>
                  <a:lnTo>
                    <a:pt x="287553" y="356235"/>
                  </a:lnTo>
                  <a:lnTo>
                    <a:pt x="212077" y="138302"/>
                  </a:lnTo>
                  <a:lnTo>
                    <a:pt x="138709" y="356235"/>
                  </a:lnTo>
                  <a:lnTo>
                    <a:pt x="113474" y="356235"/>
                  </a:lnTo>
                  <a:lnTo>
                    <a:pt x="0" y="5969"/>
                  </a:lnTo>
                  <a:close/>
                </a:path>
                <a:path w="6257925" h="357505">
                  <a:moveTo>
                    <a:pt x="5174742" y="3556"/>
                  </a:moveTo>
                  <a:lnTo>
                    <a:pt x="5212939" y="5127"/>
                  </a:lnTo>
                  <a:lnTo>
                    <a:pt x="5272807" y="17700"/>
                  </a:lnTo>
                  <a:lnTo>
                    <a:pt x="5311024" y="43037"/>
                  </a:lnTo>
                  <a:lnTo>
                    <a:pt x="5329971" y="82280"/>
                  </a:lnTo>
                  <a:lnTo>
                    <a:pt x="5332349" y="107187"/>
                  </a:lnTo>
                  <a:lnTo>
                    <a:pt x="5326740" y="149981"/>
                  </a:lnTo>
                  <a:lnTo>
                    <a:pt x="5309915" y="183266"/>
                  </a:lnTo>
                  <a:lnTo>
                    <a:pt x="5281874" y="207040"/>
                  </a:lnTo>
                  <a:lnTo>
                    <a:pt x="5242615" y="221305"/>
                  </a:lnTo>
                  <a:lnTo>
                    <a:pt x="5192141" y="226060"/>
                  </a:lnTo>
                  <a:lnTo>
                    <a:pt x="5186545" y="225962"/>
                  </a:lnTo>
                  <a:lnTo>
                    <a:pt x="5180044" y="225663"/>
                  </a:lnTo>
                  <a:lnTo>
                    <a:pt x="5172638" y="225149"/>
                  </a:lnTo>
                  <a:lnTo>
                    <a:pt x="5164328" y="224409"/>
                  </a:lnTo>
                  <a:lnTo>
                    <a:pt x="5164328" y="351536"/>
                  </a:lnTo>
                  <a:lnTo>
                    <a:pt x="5102987" y="351536"/>
                  </a:lnTo>
                  <a:lnTo>
                    <a:pt x="5102987" y="6223"/>
                  </a:lnTo>
                  <a:lnTo>
                    <a:pt x="5130486" y="5056"/>
                  </a:lnTo>
                  <a:lnTo>
                    <a:pt x="5151628" y="4222"/>
                  </a:lnTo>
                  <a:lnTo>
                    <a:pt x="5166387" y="3722"/>
                  </a:lnTo>
                  <a:lnTo>
                    <a:pt x="5174742" y="3556"/>
                  </a:lnTo>
                  <a:close/>
                </a:path>
                <a:path w="6257925" h="357505">
                  <a:moveTo>
                    <a:pt x="2709672" y="3556"/>
                  </a:moveTo>
                  <a:lnTo>
                    <a:pt x="2777299" y="14620"/>
                  </a:lnTo>
                  <a:lnTo>
                    <a:pt x="2829305" y="47878"/>
                  </a:lnTo>
                  <a:lnTo>
                    <a:pt x="2862516" y="99314"/>
                  </a:lnTo>
                  <a:lnTo>
                    <a:pt x="2873629" y="165226"/>
                  </a:lnTo>
                  <a:lnTo>
                    <a:pt x="2868634" y="222154"/>
                  </a:lnTo>
                  <a:lnTo>
                    <a:pt x="2853657" y="268732"/>
                  </a:lnTo>
                  <a:lnTo>
                    <a:pt x="2828702" y="304958"/>
                  </a:lnTo>
                  <a:lnTo>
                    <a:pt x="2793778" y="330835"/>
                  </a:lnTo>
                  <a:lnTo>
                    <a:pt x="2748892" y="346360"/>
                  </a:lnTo>
                  <a:lnTo>
                    <a:pt x="2694051" y="351536"/>
                  </a:lnTo>
                  <a:lnTo>
                    <a:pt x="2617342" y="351536"/>
                  </a:lnTo>
                  <a:lnTo>
                    <a:pt x="2617342" y="6223"/>
                  </a:lnTo>
                  <a:lnTo>
                    <a:pt x="2650628" y="5056"/>
                  </a:lnTo>
                  <a:lnTo>
                    <a:pt x="2677128" y="4222"/>
                  </a:lnTo>
                  <a:lnTo>
                    <a:pt x="2696817" y="3722"/>
                  </a:lnTo>
                  <a:lnTo>
                    <a:pt x="2709672" y="3556"/>
                  </a:lnTo>
                  <a:close/>
                </a:path>
                <a:path w="6257925" h="357505">
                  <a:moveTo>
                    <a:pt x="5822060" y="2412"/>
                  </a:moveTo>
                  <a:lnTo>
                    <a:pt x="5879661" y="8772"/>
                  </a:lnTo>
                  <a:lnTo>
                    <a:pt x="5920819" y="27860"/>
                  </a:lnTo>
                  <a:lnTo>
                    <a:pt x="5945522" y="59688"/>
                  </a:lnTo>
                  <a:lnTo>
                    <a:pt x="5953759" y="104267"/>
                  </a:lnTo>
                  <a:lnTo>
                    <a:pt x="5952618" y="119268"/>
                  </a:lnTo>
                  <a:lnTo>
                    <a:pt x="5935599" y="160274"/>
                  </a:lnTo>
                  <a:lnTo>
                    <a:pt x="5903041" y="189741"/>
                  </a:lnTo>
                  <a:lnTo>
                    <a:pt x="5889879" y="195834"/>
                  </a:lnTo>
                  <a:lnTo>
                    <a:pt x="5991986" y="351536"/>
                  </a:lnTo>
                  <a:lnTo>
                    <a:pt x="5921248" y="351536"/>
                  </a:lnTo>
                  <a:lnTo>
                    <a:pt x="5828919" y="208787"/>
                  </a:lnTo>
                  <a:lnTo>
                    <a:pt x="5821275" y="208619"/>
                  </a:lnTo>
                  <a:lnTo>
                    <a:pt x="5812250" y="208295"/>
                  </a:lnTo>
                  <a:lnTo>
                    <a:pt x="5801844" y="207805"/>
                  </a:lnTo>
                  <a:lnTo>
                    <a:pt x="5790057" y="207137"/>
                  </a:lnTo>
                  <a:lnTo>
                    <a:pt x="5790057" y="351536"/>
                  </a:lnTo>
                  <a:lnTo>
                    <a:pt x="5726303" y="351536"/>
                  </a:lnTo>
                  <a:lnTo>
                    <a:pt x="5726303" y="5969"/>
                  </a:lnTo>
                  <a:lnTo>
                    <a:pt x="5730783" y="5851"/>
                  </a:lnTo>
                  <a:lnTo>
                    <a:pt x="5738907" y="5508"/>
                  </a:lnTo>
                  <a:lnTo>
                    <a:pt x="5750698" y="4951"/>
                  </a:lnTo>
                  <a:lnTo>
                    <a:pt x="5766181" y="4190"/>
                  </a:lnTo>
                  <a:lnTo>
                    <a:pt x="5782681" y="3430"/>
                  </a:lnTo>
                  <a:lnTo>
                    <a:pt x="5797502" y="2873"/>
                  </a:lnTo>
                  <a:lnTo>
                    <a:pt x="5810632" y="2530"/>
                  </a:lnTo>
                  <a:lnTo>
                    <a:pt x="5822060" y="2412"/>
                  </a:lnTo>
                  <a:close/>
                </a:path>
                <a:path w="6257925" h="357505">
                  <a:moveTo>
                    <a:pt x="4628769" y="2412"/>
                  </a:moveTo>
                  <a:lnTo>
                    <a:pt x="4686369" y="8772"/>
                  </a:lnTo>
                  <a:lnTo>
                    <a:pt x="4727527" y="27860"/>
                  </a:lnTo>
                  <a:lnTo>
                    <a:pt x="4752230" y="59688"/>
                  </a:lnTo>
                  <a:lnTo>
                    <a:pt x="4760468" y="104267"/>
                  </a:lnTo>
                  <a:lnTo>
                    <a:pt x="4759326" y="119268"/>
                  </a:lnTo>
                  <a:lnTo>
                    <a:pt x="4742307" y="160274"/>
                  </a:lnTo>
                  <a:lnTo>
                    <a:pt x="4709749" y="189741"/>
                  </a:lnTo>
                  <a:lnTo>
                    <a:pt x="4696587" y="195834"/>
                  </a:lnTo>
                  <a:lnTo>
                    <a:pt x="4798695" y="351536"/>
                  </a:lnTo>
                  <a:lnTo>
                    <a:pt x="4727956" y="351536"/>
                  </a:lnTo>
                  <a:lnTo>
                    <a:pt x="4635627" y="208787"/>
                  </a:lnTo>
                  <a:lnTo>
                    <a:pt x="4627983" y="208619"/>
                  </a:lnTo>
                  <a:lnTo>
                    <a:pt x="4618958" y="208295"/>
                  </a:lnTo>
                  <a:lnTo>
                    <a:pt x="4608552" y="207805"/>
                  </a:lnTo>
                  <a:lnTo>
                    <a:pt x="4596765" y="207137"/>
                  </a:lnTo>
                  <a:lnTo>
                    <a:pt x="4596765" y="351536"/>
                  </a:lnTo>
                  <a:lnTo>
                    <a:pt x="4533011" y="351536"/>
                  </a:lnTo>
                  <a:lnTo>
                    <a:pt x="4533011" y="5969"/>
                  </a:lnTo>
                  <a:lnTo>
                    <a:pt x="4537491" y="5851"/>
                  </a:lnTo>
                  <a:lnTo>
                    <a:pt x="4545615" y="5508"/>
                  </a:lnTo>
                  <a:lnTo>
                    <a:pt x="4557406" y="4951"/>
                  </a:lnTo>
                  <a:lnTo>
                    <a:pt x="4572889" y="4190"/>
                  </a:lnTo>
                  <a:lnTo>
                    <a:pt x="4589389" y="3430"/>
                  </a:lnTo>
                  <a:lnTo>
                    <a:pt x="4604210" y="2873"/>
                  </a:lnTo>
                  <a:lnTo>
                    <a:pt x="4617340" y="2530"/>
                  </a:lnTo>
                  <a:lnTo>
                    <a:pt x="4628769" y="2412"/>
                  </a:lnTo>
                  <a:close/>
                </a:path>
                <a:path w="6257925" h="357505">
                  <a:moveTo>
                    <a:pt x="3764661" y="2412"/>
                  </a:moveTo>
                  <a:lnTo>
                    <a:pt x="3822261" y="8772"/>
                  </a:lnTo>
                  <a:lnTo>
                    <a:pt x="3863419" y="27860"/>
                  </a:lnTo>
                  <a:lnTo>
                    <a:pt x="3888122" y="59688"/>
                  </a:lnTo>
                  <a:lnTo>
                    <a:pt x="3896360" y="104267"/>
                  </a:lnTo>
                  <a:lnTo>
                    <a:pt x="3895218" y="119268"/>
                  </a:lnTo>
                  <a:lnTo>
                    <a:pt x="3878199" y="160274"/>
                  </a:lnTo>
                  <a:lnTo>
                    <a:pt x="3845641" y="189741"/>
                  </a:lnTo>
                  <a:lnTo>
                    <a:pt x="3832479" y="195834"/>
                  </a:lnTo>
                  <a:lnTo>
                    <a:pt x="3934587" y="351536"/>
                  </a:lnTo>
                  <a:lnTo>
                    <a:pt x="3863848" y="351536"/>
                  </a:lnTo>
                  <a:lnTo>
                    <a:pt x="3771518" y="208787"/>
                  </a:lnTo>
                  <a:lnTo>
                    <a:pt x="3763875" y="208619"/>
                  </a:lnTo>
                  <a:lnTo>
                    <a:pt x="3754850" y="208295"/>
                  </a:lnTo>
                  <a:lnTo>
                    <a:pt x="3744444" y="207805"/>
                  </a:lnTo>
                  <a:lnTo>
                    <a:pt x="3732656" y="207137"/>
                  </a:lnTo>
                  <a:lnTo>
                    <a:pt x="3732656" y="351536"/>
                  </a:lnTo>
                  <a:lnTo>
                    <a:pt x="3668903" y="351536"/>
                  </a:lnTo>
                  <a:lnTo>
                    <a:pt x="3668903" y="5969"/>
                  </a:lnTo>
                  <a:lnTo>
                    <a:pt x="3673383" y="5851"/>
                  </a:lnTo>
                  <a:lnTo>
                    <a:pt x="3681507" y="5508"/>
                  </a:lnTo>
                  <a:lnTo>
                    <a:pt x="3693298" y="4951"/>
                  </a:lnTo>
                  <a:lnTo>
                    <a:pt x="3708780" y="4190"/>
                  </a:lnTo>
                  <a:lnTo>
                    <a:pt x="3725281" y="3430"/>
                  </a:lnTo>
                  <a:lnTo>
                    <a:pt x="3740102" y="2873"/>
                  </a:lnTo>
                  <a:lnTo>
                    <a:pt x="3753232" y="2530"/>
                  </a:lnTo>
                  <a:lnTo>
                    <a:pt x="3764661" y="2412"/>
                  </a:lnTo>
                  <a:close/>
                </a:path>
                <a:path w="6257925" h="357505">
                  <a:moveTo>
                    <a:pt x="2086990" y="1270"/>
                  </a:moveTo>
                  <a:lnTo>
                    <a:pt x="2113915" y="1270"/>
                  </a:lnTo>
                  <a:lnTo>
                    <a:pt x="2252853" y="351536"/>
                  </a:lnTo>
                  <a:lnTo>
                    <a:pt x="2185035" y="351536"/>
                  </a:lnTo>
                  <a:lnTo>
                    <a:pt x="2159889" y="281432"/>
                  </a:lnTo>
                  <a:lnTo>
                    <a:pt x="2041398" y="281432"/>
                  </a:lnTo>
                  <a:lnTo>
                    <a:pt x="2017395" y="351536"/>
                  </a:lnTo>
                  <a:lnTo>
                    <a:pt x="1949195" y="351536"/>
                  </a:lnTo>
                  <a:lnTo>
                    <a:pt x="2086990" y="1270"/>
                  </a:lnTo>
                  <a:close/>
                </a:path>
                <a:path w="6257925" h="357505">
                  <a:moveTo>
                    <a:pt x="895223" y="1270"/>
                  </a:moveTo>
                  <a:lnTo>
                    <a:pt x="922146" y="1270"/>
                  </a:lnTo>
                  <a:lnTo>
                    <a:pt x="1061084" y="351536"/>
                  </a:lnTo>
                  <a:lnTo>
                    <a:pt x="993267" y="351536"/>
                  </a:lnTo>
                  <a:lnTo>
                    <a:pt x="968120" y="281432"/>
                  </a:lnTo>
                  <a:lnTo>
                    <a:pt x="849630" y="281432"/>
                  </a:lnTo>
                  <a:lnTo>
                    <a:pt x="825626" y="351536"/>
                  </a:lnTo>
                  <a:lnTo>
                    <a:pt x="757428" y="351536"/>
                  </a:lnTo>
                  <a:lnTo>
                    <a:pt x="895223" y="1270"/>
                  </a:lnTo>
                  <a:close/>
                </a:path>
                <a:path w="6257925" h="357505">
                  <a:moveTo>
                    <a:pt x="4230370" y="0"/>
                  </a:moveTo>
                  <a:lnTo>
                    <a:pt x="4258300" y="1404"/>
                  </a:lnTo>
                  <a:lnTo>
                    <a:pt x="4282265" y="5619"/>
                  </a:lnTo>
                  <a:lnTo>
                    <a:pt x="4302253" y="12644"/>
                  </a:lnTo>
                  <a:lnTo>
                    <a:pt x="4318254" y="22478"/>
                  </a:lnTo>
                  <a:lnTo>
                    <a:pt x="4299712" y="75311"/>
                  </a:lnTo>
                  <a:lnTo>
                    <a:pt x="4283305" y="65216"/>
                  </a:lnTo>
                  <a:lnTo>
                    <a:pt x="4266469" y="57991"/>
                  </a:lnTo>
                  <a:lnTo>
                    <a:pt x="4249205" y="53647"/>
                  </a:lnTo>
                  <a:lnTo>
                    <a:pt x="4231513" y="52197"/>
                  </a:lnTo>
                  <a:lnTo>
                    <a:pt x="4221462" y="52889"/>
                  </a:lnTo>
                  <a:lnTo>
                    <a:pt x="4189825" y="76263"/>
                  </a:lnTo>
                  <a:lnTo>
                    <a:pt x="4186936" y="92583"/>
                  </a:lnTo>
                  <a:lnTo>
                    <a:pt x="4191053" y="107584"/>
                  </a:lnTo>
                  <a:lnTo>
                    <a:pt x="4203398" y="122872"/>
                  </a:lnTo>
                  <a:lnTo>
                    <a:pt x="4223958" y="138445"/>
                  </a:lnTo>
                  <a:lnTo>
                    <a:pt x="4252722" y="154305"/>
                  </a:lnTo>
                  <a:lnTo>
                    <a:pt x="4268845" y="162615"/>
                  </a:lnTo>
                  <a:lnTo>
                    <a:pt x="4282551" y="170592"/>
                  </a:lnTo>
                  <a:lnTo>
                    <a:pt x="4316253" y="201041"/>
                  </a:lnTo>
                  <a:lnTo>
                    <a:pt x="4332128" y="238934"/>
                  </a:lnTo>
                  <a:lnTo>
                    <a:pt x="4334129" y="261238"/>
                  </a:lnTo>
                  <a:lnTo>
                    <a:pt x="4332057" y="281267"/>
                  </a:lnTo>
                  <a:lnTo>
                    <a:pt x="4315483" y="315799"/>
                  </a:lnTo>
                  <a:lnTo>
                    <a:pt x="4283003" y="342161"/>
                  </a:lnTo>
                  <a:lnTo>
                    <a:pt x="4238617" y="355687"/>
                  </a:lnTo>
                  <a:lnTo>
                    <a:pt x="4212209" y="357377"/>
                  </a:lnTo>
                  <a:lnTo>
                    <a:pt x="4188608" y="355828"/>
                  </a:lnTo>
                  <a:lnTo>
                    <a:pt x="4166187" y="351170"/>
                  </a:lnTo>
                  <a:lnTo>
                    <a:pt x="4144932" y="343394"/>
                  </a:lnTo>
                  <a:lnTo>
                    <a:pt x="4124833" y="332486"/>
                  </a:lnTo>
                  <a:lnTo>
                    <a:pt x="4147566" y="277495"/>
                  </a:lnTo>
                  <a:lnTo>
                    <a:pt x="4165611" y="288643"/>
                  </a:lnTo>
                  <a:lnTo>
                    <a:pt x="4183538" y="296576"/>
                  </a:lnTo>
                  <a:lnTo>
                    <a:pt x="4201322" y="301319"/>
                  </a:lnTo>
                  <a:lnTo>
                    <a:pt x="4218940" y="302895"/>
                  </a:lnTo>
                  <a:lnTo>
                    <a:pt x="4242609" y="300537"/>
                  </a:lnTo>
                  <a:lnTo>
                    <a:pt x="4259516" y="293465"/>
                  </a:lnTo>
                  <a:lnTo>
                    <a:pt x="4269660" y="281678"/>
                  </a:lnTo>
                  <a:lnTo>
                    <a:pt x="4273042" y="265175"/>
                  </a:lnTo>
                  <a:lnTo>
                    <a:pt x="4272236" y="256434"/>
                  </a:lnTo>
                  <a:lnTo>
                    <a:pt x="4252269" y="223206"/>
                  </a:lnTo>
                  <a:lnTo>
                    <a:pt x="4207764" y="195452"/>
                  </a:lnTo>
                  <a:lnTo>
                    <a:pt x="4189551" y="185975"/>
                  </a:lnTo>
                  <a:lnTo>
                    <a:pt x="4174553" y="177355"/>
                  </a:lnTo>
                  <a:lnTo>
                    <a:pt x="4142009" y="148637"/>
                  </a:lnTo>
                  <a:lnTo>
                    <a:pt x="4126049" y="103489"/>
                  </a:lnTo>
                  <a:lnTo>
                    <a:pt x="4125595" y="92963"/>
                  </a:lnTo>
                  <a:lnTo>
                    <a:pt x="4127428" y="73796"/>
                  </a:lnTo>
                  <a:lnTo>
                    <a:pt x="4154931" y="26415"/>
                  </a:lnTo>
                  <a:lnTo>
                    <a:pt x="4188460" y="6635"/>
                  </a:lnTo>
                  <a:lnTo>
                    <a:pt x="4208367" y="1662"/>
                  </a:lnTo>
                  <a:lnTo>
                    <a:pt x="4230370" y="0"/>
                  </a:lnTo>
                  <a:close/>
                </a:path>
                <a:path w="6257925" h="357505">
                  <a:moveTo>
                    <a:pt x="1706626" y="0"/>
                  </a:moveTo>
                  <a:lnTo>
                    <a:pt x="1734556" y="1404"/>
                  </a:lnTo>
                  <a:lnTo>
                    <a:pt x="1758521" y="5619"/>
                  </a:lnTo>
                  <a:lnTo>
                    <a:pt x="1778509" y="12644"/>
                  </a:lnTo>
                  <a:lnTo>
                    <a:pt x="1794509" y="22478"/>
                  </a:lnTo>
                  <a:lnTo>
                    <a:pt x="1775968" y="75311"/>
                  </a:lnTo>
                  <a:lnTo>
                    <a:pt x="1759561" y="65216"/>
                  </a:lnTo>
                  <a:lnTo>
                    <a:pt x="1742725" y="57991"/>
                  </a:lnTo>
                  <a:lnTo>
                    <a:pt x="1725461" y="53647"/>
                  </a:lnTo>
                  <a:lnTo>
                    <a:pt x="1707769" y="52197"/>
                  </a:lnTo>
                  <a:lnTo>
                    <a:pt x="1697718" y="52889"/>
                  </a:lnTo>
                  <a:lnTo>
                    <a:pt x="1666081" y="76263"/>
                  </a:lnTo>
                  <a:lnTo>
                    <a:pt x="1663192" y="92583"/>
                  </a:lnTo>
                  <a:lnTo>
                    <a:pt x="1667309" y="107584"/>
                  </a:lnTo>
                  <a:lnTo>
                    <a:pt x="1679654" y="122872"/>
                  </a:lnTo>
                  <a:lnTo>
                    <a:pt x="1700214" y="138445"/>
                  </a:lnTo>
                  <a:lnTo>
                    <a:pt x="1728977" y="154305"/>
                  </a:lnTo>
                  <a:lnTo>
                    <a:pt x="1745101" y="162615"/>
                  </a:lnTo>
                  <a:lnTo>
                    <a:pt x="1758807" y="170592"/>
                  </a:lnTo>
                  <a:lnTo>
                    <a:pt x="1792509" y="201041"/>
                  </a:lnTo>
                  <a:lnTo>
                    <a:pt x="1808384" y="238934"/>
                  </a:lnTo>
                  <a:lnTo>
                    <a:pt x="1810384" y="261238"/>
                  </a:lnTo>
                  <a:lnTo>
                    <a:pt x="1808313" y="281267"/>
                  </a:lnTo>
                  <a:lnTo>
                    <a:pt x="1791739" y="315799"/>
                  </a:lnTo>
                  <a:lnTo>
                    <a:pt x="1759259" y="342161"/>
                  </a:lnTo>
                  <a:lnTo>
                    <a:pt x="1714873" y="355687"/>
                  </a:lnTo>
                  <a:lnTo>
                    <a:pt x="1688464" y="357377"/>
                  </a:lnTo>
                  <a:lnTo>
                    <a:pt x="1664864" y="355828"/>
                  </a:lnTo>
                  <a:lnTo>
                    <a:pt x="1642443" y="351170"/>
                  </a:lnTo>
                  <a:lnTo>
                    <a:pt x="1621188" y="343394"/>
                  </a:lnTo>
                  <a:lnTo>
                    <a:pt x="1601089" y="332486"/>
                  </a:lnTo>
                  <a:lnTo>
                    <a:pt x="1623821" y="277495"/>
                  </a:lnTo>
                  <a:lnTo>
                    <a:pt x="1641867" y="288643"/>
                  </a:lnTo>
                  <a:lnTo>
                    <a:pt x="1659794" y="296576"/>
                  </a:lnTo>
                  <a:lnTo>
                    <a:pt x="1677578" y="301319"/>
                  </a:lnTo>
                  <a:lnTo>
                    <a:pt x="1695195" y="302895"/>
                  </a:lnTo>
                  <a:lnTo>
                    <a:pt x="1718865" y="300537"/>
                  </a:lnTo>
                  <a:lnTo>
                    <a:pt x="1735772" y="293465"/>
                  </a:lnTo>
                  <a:lnTo>
                    <a:pt x="1745916" y="281678"/>
                  </a:lnTo>
                  <a:lnTo>
                    <a:pt x="1749298" y="265175"/>
                  </a:lnTo>
                  <a:lnTo>
                    <a:pt x="1748492" y="256434"/>
                  </a:lnTo>
                  <a:lnTo>
                    <a:pt x="1728525" y="223206"/>
                  </a:lnTo>
                  <a:lnTo>
                    <a:pt x="1684020" y="195452"/>
                  </a:lnTo>
                  <a:lnTo>
                    <a:pt x="1665807" y="185975"/>
                  </a:lnTo>
                  <a:lnTo>
                    <a:pt x="1650809" y="177355"/>
                  </a:lnTo>
                  <a:lnTo>
                    <a:pt x="1618265" y="148637"/>
                  </a:lnTo>
                  <a:lnTo>
                    <a:pt x="1602305" y="103489"/>
                  </a:lnTo>
                  <a:lnTo>
                    <a:pt x="1601851" y="92963"/>
                  </a:lnTo>
                  <a:lnTo>
                    <a:pt x="1603684" y="73796"/>
                  </a:lnTo>
                  <a:lnTo>
                    <a:pt x="1631188" y="26415"/>
                  </a:lnTo>
                  <a:lnTo>
                    <a:pt x="1664716" y="6635"/>
                  </a:lnTo>
                  <a:lnTo>
                    <a:pt x="1684623" y="1662"/>
                  </a:lnTo>
                  <a:lnTo>
                    <a:pt x="1706626" y="0"/>
                  </a:lnTo>
                  <a:close/>
                </a:path>
              </a:pathLst>
            </a:custGeom>
            <a:ln w="3175">
              <a:solidFill>
                <a:srgbClr val="2B2E3E"/>
              </a:solidFill>
            </a:ln>
          </p:spPr>
          <p:txBody>
            <a:bodyPr wrap="square" lIns="0" tIns="0" rIns="0" bIns="0" rtlCol="0"/>
            <a:lstStyle/>
            <a:p>
              <a:endParaRPr/>
            </a:p>
          </p:txBody>
        </p:sp>
        <p:sp>
          <p:nvSpPr>
            <p:cNvPr id="14" name="object 14"/>
            <p:cNvSpPr/>
            <p:nvPr/>
          </p:nvSpPr>
          <p:spPr>
            <a:xfrm>
              <a:off x="7125588" y="999235"/>
              <a:ext cx="171196" cy="248665"/>
            </a:xfrm>
            <a:prstGeom prst="rect">
              <a:avLst/>
            </a:prstGeom>
            <a:blipFill>
              <a:blip r:embed="rId9" cstate="print"/>
              <a:stretch>
                <a:fillRect/>
              </a:stretch>
            </a:blipFill>
          </p:spPr>
          <p:txBody>
            <a:bodyPr wrap="square" lIns="0" tIns="0" rIns="0" bIns="0" rtlCol="0"/>
            <a:lstStyle/>
            <a:p>
              <a:endParaRPr/>
            </a:p>
          </p:txBody>
        </p:sp>
        <p:sp>
          <p:nvSpPr>
            <p:cNvPr id="15" name="object 15"/>
            <p:cNvSpPr/>
            <p:nvPr/>
          </p:nvSpPr>
          <p:spPr>
            <a:xfrm>
              <a:off x="4152264" y="1000124"/>
              <a:ext cx="2359660" cy="357505"/>
            </a:xfrm>
            <a:custGeom>
              <a:avLst/>
              <a:gdLst/>
              <a:ahLst/>
              <a:cxnLst/>
              <a:rect l="l" t="t" r="r" b="b"/>
              <a:pathLst>
                <a:path w="2359659" h="357505">
                  <a:moveTo>
                    <a:pt x="2206117" y="0"/>
                  </a:moveTo>
                  <a:lnTo>
                    <a:pt x="2271839" y="11541"/>
                  </a:lnTo>
                  <a:lnTo>
                    <a:pt x="2320036" y="46227"/>
                  </a:lnTo>
                  <a:lnTo>
                    <a:pt x="2349531" y="101726"/>
                  </a:lnTo>
                  <a:lnTo>
                    <a:pt x="2359406" y="175895"/>
                  </a:lnTo>
                  <a:lnTo>
                    <a:pt x="2356834" y="215542"/>
                  </a:lnTo>
                  <a:lnTo>
                    <a:pt x="2336260" y="281836"/>
                  </a:lnTo>
                  <a:lnTo>
                    <a:pt x="2295517" y="329965"/>
                  </a:lnTo>
                  <a:lnTo>
                    <a:pt x="2237033" y="354453"/>
                  </a:lnTo>
                  <a:lnTo>
                    <a:pt x="2201291" y="357504"/>
                  </a:lnTo>
                  <a:lnTo>
                    <a:pt x="2168548" y="354478"/>
                  </a:lnTo>
                  <a:lnTo>
                    <a:pt x="2115208" y="330233"/>
                  </a:lnTo>
                  <a:lnTo>
                    <a:pt x="2078349" y="282461"/>
                  </a:lnTo>
                  <a:lnTo>
                    <a:pt x="2059731" y="215925"/>
                  </a:lnTo>
                  <a:lnTo>
                    <a:pt x="2057400" y="175895"/>
                  </a:lnTo>
                  <a:lnTo>
                    <a:pt x="2059943" y="140440"/>
                  </a:lnTo>
                  <a:lnTo>
                    <a:pt x="2080224" y="78007"/>
                  </a:lnTo>
                  <a:lnTo>
                    <a:pt x="2119820" y="28717"/>
                  </a:lnTo>
                  <a:lnTo>
                    <a:pt x="2173922" y="3190"/>
                  </a:lnTo>
                  <a:lnTo>
                    <a:pt x="2206117" y="0"/>
                  </a:lnTo>
                  <a:close/>
                </a:path>
                <a:path w="2359659" h="357505">
                  <a:moveTo>
                    <a:pt x="148717" y="0"/>
                  </a:moveTo>
                  <a:lnTo>
                    <a:pt x="214439" y="11541"/>
                  </a:lnTo>
                  <a:lnTo>
                    <a:pt x="262636" y="46227"/>
                  </a:lnTo>
                  <a:lnTo>
                    <a:pt x="292131" y="101726"/>
                  </a:lnTo>
                  <a:lnTo>
                    <a:pt x="302006" y="175895"/>
                  </a:lnTo>
                  <a:lnTo>
                    <a:pt x="299434" y="215542"/>
                  </a:lnTo>
                  <a:lnTo>
                    <a:pt x="278860" y="281836"/>
                  </a:lnTo>
                  <a:lnTo>
                    <a:pt x="238117" y="329965"/>
                  </a:lnTo>
                  <a:lnTo>
                    <a:pt x="179633" y="354453"/>
                  </a:lnTo>
                  <a:lnTo>
                    <a:pt x="143890" y="357504"/>
                  </a:lnTo>
                  <a:lnTo>
                    <a:pt x="111148" y="354478"/>
                  </a:lnTo>
                  <a:lnTo>
                    <a:pt x="57808" y="330233"/>
                  </a:lnTo>
                  <a:lnTo>
                    <a:pt x="20949" y="282461"/>
                  </a:lnTo>
                  <a:lnTo>
                    <a:pt x="2331" y="215925"/>
                  </a:lnTo>
                  <a:lnTo>
                    <a:pt x="0" y="175895"/>
                  </a:lnTo>
                  <a:lnTo>
                    <a:pt x="2543" y="140440"/>
                  </a:lnTo>
                  <a:lnTo>
                    <a:pt x="22824" y="78007"/>
                  </a:lnTo>
                  <a:lnTo>
                    <a:pt x="62420" y="28717"/>
                  </a:lnTo>
                  <a:lnTo>
                    <a:pt x="116522" y="3190"/>
                  </a:lnTo>
                  <a:lnTo>
                    <a:pt x="148717" y="0"/>
                  </a:lnTo>
                  <a:close/>
                </a:path>
              </a:pathLst>
            </a:custGeom>
            <a:ln w="3175">
              <a:solidFill>
                <a:srgbClr val="2B2E3E"/>
              </a:solidFill>
            </a:ln>
          </p:spPr>
          <p:txBody>
            <a:bodyPr wrap="square" lIns="0" tIns="0" rIns="0" bIns="0" rtlCol="0"/>
            <a:lstStyle/>
            <a:p>
              <a:endParaRPr/>
            </a:p>
          </p:txBody>
        </p:sp>
        <p:sp>
          <p:nvSpPr>
            <p:cNvPr id="16" name="object 16"/>
            <p:cNvSpPr/>
            <p:nvPr/>
          </p:nvSpPr>
          <p:spPr>
            <a:xfrm>
              <a:off x="4810251" y="994663"/>
              <a:ext cx="88391" cy="153670"/>
            </a:xfrm>
            <a:prstGeom prst="rect">
              <a:avLst/>
            </a:prstGeom>
            <a:blipFill>
              <a:blip r:embed="rId10" cstate="print"/>
              <a:stretch>
                <a:fillRect/>
              </a:stretch>
            </a:blipFill>
          </p:spPr>
          <p:txBody>
            <a:bodyPr wrap="square" lIns="0" tIns="0" rIns="0" bIns="0" rtlCol="0"/>
            <a:lstStyle/>
            <a:p>
              <a:endParaRPr/>
            </a:p>
          </p:txBody>
        </p:sp>
      </p:grpSp>
      <p:sp>
        <p:nvSpPr>
          <p:cNvPr id="17" name="object 17"/>
          <p:cNvSpPr txBox="1">
            <a:spLocks noGrp="1"/>
          </p:cNvSpPr>
          <p:nvPr>
            <p:ph type="title"/>
          </p:nvPr>
        </p:nvSpPr>
        <p:spPr>
          <a:xfrm>
            <a:off x="810259" y="1632026"/>
            <a:ext cx="6734175" cy="1611630"/>
          </a:xfrm>
          <a:prstGeom prst="rect">
            <a:avLst/>
          </a:prstGeom>
        </p:spPr>
        <p:txBody>
          <a:bodyPr vert="horz" wrap="square" lIns="0" tIns="13335" rIns="0" bIns="0" rtlCol="0">
            <a:spAutoFit/>
          </a:bodyPr>
          <a:lstStyle/>
          <a:p>
            <a:pPr marL="12700" marR="5080" indent="5715">
              <a:lnSpc>
                <a:spcPct val="100000"/>
              </a:lnSpc>
              <a:spcBef>
                <a:spcPts val="105"/>
              </a:spcBef>
            </a:pPr>
            <a:r>
              <a:rPr dirty="0"/>
              <a:t>An </a:t>
            </a:r>
            <a:r>
              <a:rPr spc="-30" dirty="0"/>
              <a:t>auditor’s </a:t>
            </a:r>
            <a:r>
              <a:rPr spc="-5" dirty="0"/>
              <a:t>report </a:t>
            </a:r>
            <a:r>
              <a:rPr dirty="0"/>
              <a:t>is a </a:t>
            </a:r>
            <a:r>
              <a:rPr spc="-5" dirty="0"/>
              <a:t>formal </a:t>
            </a:r>
            <a:r>
              <a:rPr dirty="0"/>
              <a:t>result of </a:t>
            </a:r>
            <a:r>
              <a:rPr spc="-5" dirty="0"/>
              <a:t>all  the effort that goes into an audit. It presents  the </a:t>
            </a:r>
            <a:r>
              <a:rPr dirty="0"/>
              <a:t>result of </a:t>
            </a:r>
            <a:r>
              <a:rPr spc="-5" dirty="0"/>
              <a:t>the examinations done </a:t>
            </a:r>
            <a:r>
              <a:rPr dirty="0"/>
              <a:t>by </a:t>
            </a:r>
            <a:r>
              <a:rPr spc="-5" dirty="0"/>
              <a:t>the  </a:t>
            </a:r>
            <a:r>
              <a:rPr spc="-50" dirty="0"/>
              <a:t>auditor.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73543" y="530987"/>
            <a:ext cx="6223000" cy="321310"/>
            <a:chOff x="1173543" y="530987"/>
            <a:chExt cx="6223000" cy="321310"/>
          </a:xfrm>
        </p:grpSpPr>
        <p:sp>
          <p:nvSpPr>
            <p:cNvPr id="3" name="object 3"/>
            <p:cNvSpPr/>
            <p:nvPr/>
          </p:nvSpPr>
          <p:spPr>
            <a:xfrm>
              <a:off x="1174432" y="531876"/>
              <a:ext cx="6220904" cy="31915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708402" y="627380"/>
              <a:ext cx="1939925" cy="114300"/>
            </a:xfrm>
            <a:custGeom>
              <a:avLst/>
              <a:gdLst/>
              <a:ahLst/>
              <a:cxnLst/>
              <a:rect l="l" t="t" r="r" b="b"/>
              <a:pathLst>
                <a:path w="1939925" h="114300">
                  <a:moveTo>
                    <a:pt x="1902460" y="0"/>
                  </a:moveTo>
                  <a:lnTo>
                    <a:pt x="1865376" y="114046"/>
                  </a:lnTo>
                  <a:lnTo>
                    <a:pt x="1939544" y="114046"/>
                  </a:lnTo>
                  <a:lnTo>
                    <a:pt x="1902460" y="0"/>
                  </a:lnTo>
                  <a:close/>
                </a:path>
                <a:path w="1939925" h="114300">
                  <a:moveTo>
                    <a:pt x="37084" y="0"/>
                  </a:moveTo>
                  <a:lnTo>
                    <a:pt x="0" y="114046"/>
                  </a:lnTo>
                  <a:lnTo>
                    <a:pt x="74168" y="114046"/>
                  </a:lnTo>
                  <a:lnTo>
                    <a:pt x="37084" y="0"/>
                  </a:lnTo>
                  <a:close/>
                </a:path>
              </a:pathLst>
            </a:custGeom>
            <a:ln w="3175">
              <a:solidFill>
                <a:srgbClr val="2B2E3E"/>
              </a:solidFill>
            </a:ln>
          </p:spPr>
          <p:txBody>
            <a:bodyPr wrap="square" lIns="0" tIns="0" rIns="0" bIns="0" rtlCol="0"/>
            <a:lstStyle/>
            <a:p>
              <a:endParaRPr/>
            </a:p>
          </p:txBody>
        </p:sp>
        <p:sp>
          <p:nvSpPr>
            <p:cNvPr id="5" name="object 5"/>
            <p:cNvSpPr/>
            <p:nvPr/>
          </p:nvSpPr>
          <p:spPr>
            <a:xfrm>
              <a:off x="6417945" y="582930"/>
              <a:ext cx="95758" cy="103123"/>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5125592" y="582930"/>
              <a:ext cx="118871" cy="215137"/>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1669161" y="582930"/>
              <a:ext cx="95757" cy="103123"/>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6976364" y="582803"/>
              <a:ext cx="91059" cy="89915"/>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5911088" y="582803"/>
              <a:ext cx="91059" cy="89915"/>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2227580" y="582803"/>
              <a:ext cx="91058" cy="89915"/>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6658355" y="579628"/>
              <a:ext cx="157607" cy="223647"/>
            </a:xfrm>
            <a:prstGeom prst="rect">
              <a:avLst/>
            </a:prstGeom>
            <a:blipFill>
              <a:blip r:embed="rId7" cstate="print"/>
              <a:stretch>
                <a:fillRect/>
              </a:stretch>
            </a:blipFill>
          </p:spPr>
          <p:txBody>
            <a:bodyPr wrap="square" lIns="0" tIns="0" rIns="0" bIns="0" rtlCol="0"/>
            <a:lstStyle/>
            <a:p>
              <a:endParaRPr/>
            </a:p>
          </p:txBody>
        </p:sp>
        <p:sp>
          <p:nvSpPr>
            <p:cNvPr id="12" name="object 12"/>
            <p:cNvSpPr/>
            <p:nvPr/>
          </p:nvSpPr>
          <p:spPr>
            <a:xfrm>
              <a:off x="3886200" y="579628"/>
              <a:ext cx="157606" cy="223647"/>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1909572" y="579628"/>
              <a:ext cx="157606" cy="223647"/>
            </a:xfrm>
            <a:prstGeom prst="rect">
              <a:avLst/>
            </a:prstGeom>
            <a:blipFill>
              <a:blip r:embed="rId7" cstate="print"/>
              <a:stretch>
                <a:fillRect/>
              </a:stretch>
            </a:blipFill>
          </p:spPr>
          <p:txBody>
            <a:bodyPr wrap="square" lIns="0" tIns="0" rIns="0" bIns="0" rtlCol="0"/>
            <a:lstStyle/>
            <a:p>
              <a:endParaRPr/>
            </a:p>
          </p:txBody>
        </p:sp>
        <p:sp>
          <p:nvSpPr>
            <p:cNvPr id="14" name="object 14"/>
            <p:cNvSpPr/>
            <p:nvPr/>
          </p:nvSpPr>
          <p:spPr>
            <a:xfrm>
              <a:off x="1174432" y="531876"/>
              <a:ext cx="6221095" cy="319405"/>
            </a:xfrm>
            <a:custGeom>
              <a:avLst/>
              <a:gdLst/>
              <a:ahLst/>
              <a:cxnLst/>
              <a:rect l="l" t="t" r="r" b="b"/>
              <a:pathLst>
                <a:path w="6221095" h="319405">
                  <a:moveTo>
                    <a:pt x="5965507" y="5461"/>
                  </a:moveTo>
                  <a:lnTo>
                    <a:pt x="6220904" y="5461"/>
                  </a:lnTo>
                  <a:lnTo>
                    <a:pt x="6220904" y="54101"/>
                  </a:lnTo>
                  <a:lnTo>
                    <a:pt x="6118415" y="54101"/>
                  </a:lnTo>
                  <a:lnTo>
                    <a:pt x="6118415" y="313944"/>
                  </a:lnTo>
                  <a:lnTo>
                    <a:pt x="6063551" y="313944"/>
                  </a:lnTo>
                  <a:lnTo>
                    <a:pt x="6063551" y="54101"/>
                  </a:lnTo>
                  <a:lnTo>
                    <a:pt x="5965507" y="54101"/>
                  </a:lnTo>
                  <a:lnTo>
                    <a:pt x="5965507" y="5461"/>
                  </a:lnTo>
                  <a:close/>
                </a:path>
                <a:path w="6221095" h="319405">
                  <a:moveTo>
                    <a:pt x="4944300" y="5461"/>
                  </a:moveTo>
                  <a:lnTo>
                    <a:pt x="5141277" y="5461"/>
                  </a:lnTo>
                  <a:lnTo>
                    <a:pt x="5141277" y="54101"/>
                  </a:lnTo>
                  <a:lnTo>
                    <a:pt x="4999037" y="54101"/>
                  </a:lnTo>
                  <a:lnTo>
                    <a:pt x="4999037" y="126364"/>
                  </a:lnTo>
                  <a:lnTo>
                    <a:pt x="5101018" y="126364"/>
                  </a:lnTo>
                  <a:lnTo>
                    <a:pt x="5101018" y="172847"/>
                  </a:lnTo>
                  <a:lnTo>
                    <a:pt x="4999037" y="172847"/>
                  </a:lnTo>
                  <a:lnTo>
                    <a:pt x="4999037" y="265302"/>
                  </a:lnTo>
                  <a:lnTo>
                    <a:pt x="5138864" y="265302"/>
                  </a:lnTo>
                  <a:lnTo>
                    <a:pt x="5138864" y="313944"/>
                  </a:lnTo>
                  <a:lnTo>
                    <a:pt x="4944300" y="313944"/>
                  </a:lnTo>
                  <a:lnTo>
                    <a:pt x="4944300" y="5461"/>
                  </a:lnTo>
                  <a:close/>
                </a:path>
                <a:path w="6221095" h="319405">
                  <a:moveTo>
                    <a:pt x="4267771" y="5461"/>
                  </a:moveTo>
                  <a:lnTo>
                    <a:pt x="4523168" y="5461"/>
                  </a:lnTo>
                  <a:lnTo>
                    <a:pt x="4523168" y="54101"/>
                  </a:lnTo>
                  <a:lnTo>
                    <a:pt x="4420679" y="54101"/>
                  </a:lnTo>
                  <a:lnTo>
                    <a:pt x="4420679" y="313944"/>
                  </a:lnTo>
                  <a:lnTo>
                    <a:pt x="4365815" y="313944"/>
                  </a:lnTo>
                  <a:lnTo>
                    <a:pt x="4365815" y="54101"/>
                  </a:lnTo>
                  <a:lnTo>
                    <a:pt x="4267771" y="54101"/>
                  </a:lnTo>
                  <a:lnTo>
                    <a:pt x="4267771" y="5461"/>
                  </a:lnTo>
                  <a:close/>
                </a:path>
                <a:path w="6221095" h="319405">
                  <a:moveTo>
                    <a:pt x="4175823" y="5461"/>
                  </a:moveTo>
                  <a:lnTo>
                    <a:pt x="4230560" y="5461"/>
                  </a:lnTo>
                  <a:lnTo>
                    <a:pt x="4230560" y="313944"/>
                  </a:lnTo>
                  <a:lnTo>
                    <a:pt x="4175823" y="313944"/>
                  </a:lnTo>
                  <a:lnTo>
                    <a:pt x="4175823" y="5461"/>
                  </a:lnTo>
                  <a:close/>
                </a:path>
                <a:path w="6221095" h="319405">
                  <a:moveTo>
                    <a:pt x="3604704" y="5461"/>
                  </a:moveTo>
                  <a:lnTo>
                    <a:pt x="3659441" y="5461"/>
                  </a:lnTo>
                  <a:lnTo>
                    <a:pt x="3659441" y="214502"/>
                  </a:lnTo>
                  <a:lnTo>
                    <a:pt x="3660394" y="226387"/>
                  </a:lnTo>
                  <a:lnTo>
                    <a:pt x="3682940" y="261830"/>
                  </a:lnTo>
                  <a:lnTo>
                    <a:pt x="3716337" y="270510"/>
                  </a:lnTo>
                  <a:lnTo>
                    <a:pt x="3730365" y="269557"/>
                  </a:lnTo>
                  <a:lnTo>
                    <a:pt x="3769806" y="246937"/>
                  </a:lnTo>
                  <a:lnTo>
                    <a:pt x="3779075" y="213487"/>
                  </a:lnTo>
                  <a:lnTo>
                    <a:pt x="3779075" y="5461"/>
                  </a:lnTo>
                  <a:lnTo>
                    <a:pt x="3833812" y="5461"/>
                  </a:lnTo>
                  <a:lnTo>
                    <a:pt x="3833812" y="217677"/>
                  </a:lnTo>
                  <a:lnTo>
                    <a:pt x="3831832" y="240202"/>
                  </a:lnTo>
                  <a:lnTo>
                    <a:pt x="3815917" y="277489"/>
                  </a:lnTo>
                  <a:lnTo>
                    <a:pt x="3784673" y="304041"/>
                  </a:lnTo>
                  <a:lnTo>
                    <a:pt x="3742053" y="317480"/>
                  </a:lnTo>
                  <a:lnTo>
                    <a:pt x="3716718" y="319150"/>
                  </a:lnTo>
                  <a:lnTo>
                    <a:pt x="3691457" y="317507"/>
                  </a:lnTo>
                  <a:lnTo>
                    <a:pt x="3650031" y="304363"/>
                  </a:lnTo>
                  <a:lnTo>
                    <a:pt x="3621152" y="278290"/>
                  </a:lnTo>
                  <a:lnTo>
                    <a:pt x="3606536" y="240623"/>
                  </a:lnTo>
                  <a:lnTo>
                    <a:pt x="3604704" y="217550"/>
                  </a:lnTo>
                  <a:lnTo>
                    <a:pt x="3604704" y="5461"/>
                  </a:lnTo>
                  <a:close/>
                </a:path>
                <a:path w="6221095" h="319405">
                  <a:moveTo>
                    <a:pt x="2973768" y="5461"/>
                  </a:moveTo>
                  <a:lnTo>
                    <a:pt x="3176968" y="5461"/>
                  </a:lnTo>
                  <a:lnTo>
                    <a:pt x="3176968" y="54101"/>
                  </a:lnTo>
                  <a:lnTo>
                    <a:pt x="3028505" y="54101"/>
                  </a:lnTo>
                  <a:lnTo>
                    <a:pt x="3028505" y="126364"/>
                  </a:lnTo>
                  <a:lnTo>
                    <a:pt x="3136963" y="126364"/>
                  </a:lnTo>
                  <a:lnTo>
                    <a:pt x="3136963" y="172847"/>
                  </a:lnTo>
                  <a:lnTo>
                    <a:pt x="3028505" y="172847"/>
                  </a:lnTo>
                  <a:lnTo>
                    <a:pt x="3028505" y="313944"/>
                  </a:lnTo>
                  <a:lnTo>
                    <a:pt x="2973768" y="313944"/>
                  </a:lnTo>
                  <a:lnTo>
                    <a:pt x="2973768" y="5461"/>
                  </a:lnTo>
                  <a:close/>
                </a:path>
                <a:path w="6221095" h="319405">
                  <a:moveTo>
                    <a:pt x="2291016" y="5461"/>
                  </a:moveTo>
                  <a:lnTo>
                    <a:pt x="2487993" y="5461"/>
                  </a:lnTo>
                  <a:lnTo>
                    <a:pt x="2487993" y="54101"/>
                  </a:lnTo>
                  <a:lnTo>
                    <a:pt x="2345753" y="54101"/>
                  </a:lnTo>
                  <a:lnTo>
                    <a:pt x="2345753" y="126364"/>
                  </a:lnTo>
                  <a:lnTo>
                    <a:pt x="2447734" y="126364"/>
                  </a:lnTo>
                  <a:lnTo>
                    <a:pt x="2447734" y="172847"/>
                  </a:lnTo>
                  <a:lnTo>
                    <a:pt x="2345753" y="172847"/>
                  </a:lnTo>
                  <a:lnTo>
                    <a:pt x="2345753" y="265302"/>
                  </a:lnTo>
                  <a:lnTo>
                    <a:pt x="2485580" y="265302"/>
                  </a:lnTo>
                  <a:lnTo>
                    <a:pt x="2485580" y="313944"/>
                  </a:lnTo>
                  <a:lnTo>
                    <a:pt x="2291016" y="313944"/>
                  </a:lnTo>
                  <a:lnTo>
                    <a:pt x="2291016" y="5461"/>
                  </a:lnTo>
                  <a:close/>
                </a:path>
                <a:path w="6221095" h="319405">
                  <a:moveTo>
                    <a:pt x="1739328" y="5461"/>
                  </a:moveTo>
                  <a:lnTo>
                    <a:pt x="1765744" y="5461"/>
                  </a:lnTo>
                  <a:lnTo>
                    <a:pt x="1911413" y="191643"/>
                  </a:lnTo>
                  <a:lnTo>
                    <a:pt x="1911413" y="5461"/>
                  </a:lnTo>
                  <a:lnTo>
                    <a:pt x="1964118" y="5461"/>
                  </a:lnTo>
                  <a:lnTo>
                    <a:pt x="1964118" y="318135"/>
                  </a:lnTo>
                  <a:lnTo>
                    <a:pt x="1941766" y="318135"/>
                  </a:lnTo>
                  <a:lnTo>
                    <a:pt x="1792033" y="122936"/>
                  </a:lnTo>
                  <a:lnTo>
                    <a:pt x="1792033" y="314198"/>
                  </a:lnTo>
                  <a:lnTo>
                    <a:pt x="1739328" y="314198"/>
                  </a:lnTo>
                  <a:lnTo>
                    <a:pt x="1739328" y="5461"/>
                  </a:lnTo>
                  <a:close/>
                </a:path>
                <a:path w="6221095" h="319405">
                  <a:moveTo>
                    <a:pt x="1216723" y="5461"/>
                  </a:moveTo>
                  <a:lnTo>
                    <a:pt x="1472120" y="5461"/>
                  </a:lnTo>
                  <a:lnTo>
                    <a:pt x="1472120" y="54101"/>
                  </a:lnTo>
                  <a:lnTo>
                    <a:pt x="1369631" y="54101"/>
                  </a:lnTo>
                  <a:lnTo>
                    <a:pt x="1369631" y="313944"/>
                  </a:lnTo>
                  <a:lnTo>
                    <a:pt x="1314767" y="313944"/>
                  </a:lnTo>
                  <a:lnTo>
                    <a:pt x="1314767" y="54101"/>
                  </a:lnTo>
                  <a:lnTo>
                    <a:pt x="1216723" y="54101"/>
                  </a:lnTo>
                  <a:lnTo>
                    <a:pt x="1216723" y="5461"/>
                  </a:lnTo>
                  <a:close/>
                </a:path>
                <a:path w="6221095" h="319405">
                  <a:moveTo>
                    <a:pt x="154114" y="5461"/>
                  </a:moveTo>
                  <a:lnTo>
                    <a:pt x="183197" y="5461"/>
                  </a:lnTo>
                  <a:lnTo>
                    <a:pt x="249872" y="213233"/>
                  </a:lnTo>
                  <a:lnTo>
                    <a:pt x="315150" y="5461"/>
                  </a:lnTo>
                  <a:lnTo>
                    <a:pt x="344106" y="5461"/>
                  </a:lnTo>
                  <a:lnTo>
                    <a:pt x="406971" y="314198"/>
                  </a:lnTo>
                  <a:lnTo>
                    <a:pt x="353885" y="314198"/>
                  </a:lnTo>
                  <a:lnTo>
                    <a:pt x="321881" y="147827"/>
                  </a:lnTo>
                  <a:lnTo>
                    <a:pt x="259778" y="318135"/>
                  </a:lnTo>
                  <a:lnTo>
                    <a:pt x="240220" y="318135"/>
                  </a:lnTo>
                  <a:lnTo>
                    <a:pt x="178117" y="147827"/>
                  </a:lnTo>
                  <a:lnTo>
                    <a:pt x="144843" y="314198"/>
                  </a:lnTo>
                  <a:lnTo>
                    <a:pt x="91973" y="314198"/>
                  </a:lnTo>
                  <a:lnTo>
                    <a:pt x="154114" y="5461"/>
                  </a:lnTo>
                  <a:close/>
                </a:path>
                <a:path w="6221095" h="319405">
                  <a:moveTo>
                    <a:pt x="0" y="5461"/>
                  </a:moveTo>
                  <a:lnTo>
                    <a:pt x="54762" y="5461"/>
                  </a:lnTo>
                  <a:lnTo>
                    <a:pt x="54762" y="313944"/>
                  </a:lnTo>
                  <a:lnTo>
                    <a:pt x="0" y="313944"/>
                  </a:lnTo>
                  <a:lnTo>
                    <a:pt x="0" y="5461"/>
                  </a:lnTo>
                  <a:close/>
                </a:path>
                <a:path w="6221095" h="319405">
                  <a:moveTo>
                    <a:pt x="5253672" y="3301"/>
                  </a:moveTo>
                  <a:lnTo>
                    <a:pt x="5316950" y="8921"/>
                  </a:lnTo>
                  <a:lnTo>
                    <a:pt x="5360606" y="25781"/>
                  </a:lnTo>
                  <a:lnTo>
                    <a:pt x="5385927" y="54435"/>
                  </a:lnTo>
                  <a:lnTo>
                    <a:pt x="5394388" y="95758"/>
                  </a:lnTo>
                  <a:lnTo>
                    <a:pt x="5386576" y="142190"/>
                  </a:lnTo>
                  <a:lnTo>
                    <a:pt x="5363130" y="175371"/>
                  </a:lnTo>
                  <a:lnTo>
                    <a:pt x="5324040" y="195288"/>
                  </a:lnTo>
                  <a:lnTo>
                    <a:pt x="5269293" y="201929"/>
                  </a:lnTo>
                  <a:lnTo>
                    <a:pt x="5263070" y="201929"/>
                  </a:lnTo>
                  <a:lnTo>
                    <a:pt x="5254815" y="201422"/>
                  </a:lnTo>
                  <a:lnTo>
                    <a:pt x="5244401" y="200406"/>
                  </a:lnTo>
                  <a:lnTo>
                    <a:pt x="5244401" y="313944"/>
                  </a:lnTo>
                  <a:lnTo>
                    <a:pt x="5189664" y="313944"/>
                  </a:lnTo>
                  <a:lnTo>
                    <a:pt x="5189664" y="5587"/>
                  </a:lnTo>
                  <a:lnTo>
                    <a:pt x="5214239" y="4587"/>
                  </a:lnTo>
                  <a:lnTo>
                    <a:pt x="5233098" y="3873"/>
                  </a:lnTo>
                  <a:lnTo>
                    <a:pt x="5246243" y="3444"/>
                  </a:lnTo>
                  <a:lnTo>
                    <a:pt x="5253672" y="3301"/>
                  </a:lnTo>
                  <a:close/>
                </a:path>
                <a:path w="6221095" h="319405">
                  <a:moveTo>
                    <a:pt x="3979735" y="3301"/>
                  </a:moveTo>
                  <a:lnTo>
                    <a:pt x="4040092" y="13192"/>
                  </a:lnTo>
                  <a:lnTo>
                    <a:pt x="4086542" y="42799"/>
                  </a:lnTo>
                  <a:lnTo>
                    <a:pt x="4116149" y="88709"/>
                  </a:lnTo>
                  <a:lnTo>
                    <a:pt x="4126039" y="147574"/>
                  </a:lnTo>
                  <a:lnTo>
                    <a:pt x="4121584" y="198394"/>
                  </a:lnTo>
                  <a:lnTo>
                    <a:pt x="4108221" y="239982"/>
                  </a:lnTo>
                  <a:lnTo>
                    <a:pt x="4085955" y="272335"/>
                  </a:lnTo>
                  <a:lnTo>
                    <a:pt x="4054787" y="295449"/>
                  </a:lnTo>
                  <a:lnTo>
                    <a:pt x="4014723" y="309319"/>
                  </a:lnTo>
                  <a:lnTo>
                    <a:pt x="3965765" y="313944"/>
                  </a:lnTo>
                  <a:lnTo>
                    <a:pt x="3897312" y="313944"/>
                  </a:lnTo>
                  <a:lnTo>
                    <a:pt x="3897312" y="5587"/>
                  </a:lnTo>
                  <a:lnTo>
                    <a:pt x="3927032" y="4587"/>
                  </a:lnTo>
                  <a:lnTo>
                    <a:pt x="3950668" y="3873"/>
                  </a:lnTo>
                  <a:lnTo>
                    <a:pt x="3968232" y="3444"/>
                  </a:lnTo>
                  <a:lnTo>
                    <a:pt x="3979735" y="3301"/>
                  </a:lnTo>
                  <a:close/>
                </a:path>
                <a:path w="6221095" h="319405">
                  <a:moveTo>
                    <a:pt x="504888" y="3301"/>
                  </a:moveTo>
                  <a:lnTo>
                    <a:pt x="568166" y="8921"/>
                  </a:lnTo>
                  <a:lnTo>
                    <a:pt x="611822" y="25781"/>
                  </a:lnTo>
                  <a:lnTo>
                    <a:pt x="637143" y="54435"/>
                  </a:lnTo>
                  <a:lnTo>
                    <a:pt x="645604" y="95758"/>
                  </a:lnTo>
                  <a:lnTo>
                    <a:pt x="637792" y="142190"/>
                  </a:lnTo>
                  <a:lnTo>
                    <a:pt x="614346" y="175371"/>
                  </a:lnTo>
                  <a:lnTo>
                    <a:pt x="575256" y="195288"/>
                  </a:lnTo>
                  <a:lnTo>
                    <a:pt x="520509" y="201929"/>
                  </a:lnTo>
                  <a:lnTo>
                    <a:pt x="514286" y="201929"/>
                  </a:lnTo>
                  <a:lnTo>
                    <a:pt x="506031" y="201422"/>
                  </a:lnTo>
                  <a:lnTo>
                    <a:pt x="495617" y="200406"/>
                  </a:lnTo>
                  <a:lnTo>
                    <a:pt x="495617" y="313944"/>
                  </a:lnTo>
                  <a:lnTo>
                    <a:pt x="440880" y="313944"/>
                  </a:lnTo>
                  <a:lnTo>
                    <a:pt x="440880" y="5587"/>
                  </a:lnTo>
                  <a:lnTo>
                    <a:pt x="465455" y="4587"/>
                  </a:lnTo>
                  <a:lnTo>
                    <a:pt x="484314" y="3873"/>
                  </a:lnTo>
                  <a:lnTo>
                    <a:pt x="497459" y="3444"/>
                  </a:lnTo>
                  <a:lnTo>
                    <a:pt x="504888" y="3301"/>
                  </a:lnTo>
                  <a:close/>
                </a:path>
                <a:path w="6221095" h="319405">
                  <a:moveTo>
                    <a:pt x="5831395" y="2286"/>
                  </a:moveTo>
                  <a:lnTo>
                    <a:pt x="5882828" y="7975"/>
                  </a:lnTo>
                  <a:lnTo>
                    <a:pt x="5919581" y="25034"/>
                  </a:lnTo>
                  <a:lnTo>
                    <a:pt x="5941641" y="53453"/>
                  </a:lnTo>
                  <a:lnTo>
                    <a:pt x="5948997" y="93218"/>
                  </a:lnTo>
                  <a:lnTo>
                    <a:pt x="5947975" y="106624"/>
                  </a:lnTo>
                  <a:lnTo>
                    <a:pt x="5932741" y="143128"/>
                  </a:lnTo>
                  <a:lnTo>
                    <a:pt x="5903684" y="169507"/>
                  </a:lnTo>
                  <a:lnTo>
                    <a:pt x="5891847" y="175006"/>
                  </a:lnTo>
                  <a:lnTo>
                    <a:pt x="5983033" y="313944"/>
                  </a:lnTo>
                  <a:lnTo>
                    <a:pt x="5919914" y="313944"/>
                  </a:lnTo>
                  <a:lnTo>
                    <a:pt x="5837618" y="186562"/>
                  </a:lnTo>
                  <a:lnTo>
                    <a:pt x="5830734" y="186396"/>
                  </a:lnTo>
                  <a:lnTo>
                    <a:pt x="5822648" y="186086"/>
                  </a:lnTo>
                  <a:lnTo>
                    <a:pt x="5813347" y="185634"/>
                  </a:lnTo>
                  <a:lnTo>
                    <a:pt x="5802820" y="185038"/>
                  </a:lnTo>
                  <a:lnTo>
                    <a:pt x="5802820" y="313944"/>
                  </a:lnTo>
                  <a:lnTo>
                    <a:pt x="5745924" y="313944"/>
                  </a:lnTo>
                  <a:lnTo>
                    <a:pt x="5745924" y="5461"/>
                  </a:lnTo>
                  <a:lnTo>
                    <a:pt x="5749926" y="5363"/>
                  </a:lnTo>
                  <a:lnTo>
                    <a:pt x="5757179" y="5064"/>
                  </a:lnTo>
                  <a:lnTo>
                    <a:pt x="5767695" y="4550"/>
                  </a:lnTo>
                  <a:lnTo>
                    <a:pt x="5781484" y="3810"/>
                  </a:lnTo>
                  <a:lnTo>
                    <a:pt x="5796248" y="3143"/>
                  </a:lnTo>
                  <a:lnTo>
                    <a:pt x="5809488" y="2666"/>
                  </a:lnTo>
                  <a:lnTo>
                    <a:pt x="5821203" y="2381"/>
                  </a:lnTo>
                  <a:lnTo>
                    <a:pt x="5831395" y="2286"/>
                  </a:lnTo>
                  <a:close/>
                </a:path>
                <a:path w="6221095" h="319405">
                  <a:moveTo>
                    <a:pt x="4766119" y="2286"/>
                  </a:moveTo>
                  <a:lnTo>
                    <a:pt x="4817552" y="7975"/>
                  </a:lnTo>
                  <a:lnTo>
                    <a:pt x="4854305" y="25034"/>
                  </a:lnTo>
                  <a:lnTo>
                    <a:pt x="4876365" y="53453"/>
                  </a:lnTo>
                  <a:lnTo>
                    <a:pt x="4883721" y="93218"/>
                  </a:lnTo>
                  <a:lnTo>
                    <a:pt x="4882699" y="106624"/>
                  </a:lnTo>
                  <a:lnTo>
                    <a:pt x="4867465" y="143128"/>
                  </a:lnTo>
                  <a:lnTo>
                    <a:pt x="4838408" y="169507"/>
                  </a:lnTo>
                  <a:lnTo>
                    <a:pt x="4826571" y="175006"/>
                  </a:lnTo>
                  <a:lnTo>
                    <a:pt x="4917757" y="313944"/>
                  </a:lnTo>
                  <a:lnTo>
                    <a:pt x="4854638" y="313944"/>
                  </a:lnTo>
                  <a:lnTo>
                    <a:pt x="4772342" y="186562"/>
                  </a:lnTo>
                  <a:lnTo>
                    <a:pt x="4765458" y="186396"/>
                  </a:lnTo>
                  <a:lnTo>
                    <a:pt x="4757372" y="186086"/>
                  </a:lnTo>
                  <a:lnTo>
                    <a:pt x="4748071" y="185634"/>
                  </a:lnTo>
                  <a:lnTo>
                    <a:pt x="4737544" y="185038"/>
                  </a:lnTo>
                  <a:lnTo>
                    <a:pt x="4737544" y="313944"/>
                  </a:lnTo>
                  <a:lnTo>
                    <a:pt x="4680648" y="313944"/>
                  </a:lnTo>
                  <a:lnTo>
                    <a:pt x="4680648" y="5461"/>
                  </a:lnTo>
                  <a:lnTo>
                    <a:pt x="4684650" y="5363"/>
                  </a:lnTo>
                  <a:lnTo>
                    <a:pt x="4691903" y="5064"/>
                  </a:lnTo>
                  <a:lnTo>
                    <a:pt x="4702419" y="4550"/>
                  </a:lnTo>
                  <a:lnTo>
                    <a:pt x="4716208" y="3810"/>
                  </a:lnTo>
                  <a:lnTo>
                    <a:pt x="4730972" y="3143"/>
                  </a:lnTo>
                  <a:lnTo>
                    <a:pt x="4744212" y="2666"/>
                  </a:lnTo>
                  <a:lnTo>
                    <a:pt x="4755927" y="2381"/>
                  </a:lnTo>
                  <a:lnTo>
                    <a:pt x="4766119" y="2286"/>
                  </a:lnTo>
                  <a:close/>
                </a:path>
                <a:path w="6221095" h="319405">
                  <a:moveTo>
                    <a:pt x="1082611" y="2286"/>
                  </a:moveTo>
                  <a:lnTo>
                    <a:pt x="1134044" y="7975"/>
                  </a:lnTo>
                  <a:lnTo>
                    <a:pt x="1170797" y="25034"/>
                  </a:lnTo>
                  <a:lnTo>
                    <a:pt x="1192857" y="53453"/>
                  </a:lnTo>
                  <a:lnTo>
                    <a:pt x="1200213" y="93218"/>
                  </a:lnTo>
                  <a:lnTo>
                    <a:pt x="1199191" y="106624"/>
                  </a:lnTo>
                  <a:lnTo>
                    <a:pt x="1183957" y="143128"/>
                  </a:lnTo>
                  <a:lnTo>
                    <a:pt x="1154900" y="169507"/>
                  </a:lnTo>
                  <a:lnTo>
                    <a:pt x="1143063" y="175006"/>
                  </a:lnTo>
                  <a:lnTo>
                    <a:pt x="1234249" y="313944"/>
                  </a:lnTo>
                  <a:lnTo>
                    <a:pt x="1171130" y="313944"/>
                  </a:lnTo>
                  <a:lnTo>
                    <a:pt x="1088834" y="186562"/>
                  </a:lnTo>
                  <a:lnTo>
                    <a:pt x="1081950" y="186396"/>
                  </a:lnTo>
                  <a:lnTo>
                    <a:pt x="1073864" y="186086"/>
                  </a:lnTo>
                  <a:lnTo>
                    <a:pt x="1064563" y="185634"/>
                  </a:lnTo>
                  <a:lnTo>
                    <a:pt x="1054036" y="185038"/>
                  </a:lnTo>
                  <a:lnTo>
                    <a:pt x="1054036" y="313944"/>
                  </a:lnTo>
                  <a:lnTo>
                    <a:pt x="997140" y="313944"/>
                  </a:lnTo>
                  <a:lnTo>
                    <a:pt x="997140" y="5461"/>
                  </a:lnTo>
                  <a:lnTo>
                    <a:pt x="1001142" y="5363"/>
                  </a:lnTo>
                  <a:lnTo>
                    <a:pt x="1008395" y="5064"/>
                  </a:lnTo>
                  <a:lnTo>
                    <a:pt x="1018911" y="4550"/>
                  </a:lnTo>
                  <a:lnTo>
                    <a:pt x="1032700" y="3810"/>
                  </a:lnTo>
                  <a:lnTo>
                    <a:pt x="1047464" y="3143"/>
                  </a:lnTo>
                  <a:lnTo>
                    <a:pt x="1060703" y="2666"/>
                  </a:lnTo>
                  <a:lnTo>
                    <a:pt x="1072419" y="2381"/>
                  </a:lnTo>
                  <a:lnTo>
                    <a:pt x="1082611" y="2286"/>
                  </a:lnTo>
                  <a:close/>
                </a:path>
                <a:path w="6221095" h="319405">
                  <a:moveTo>
                    <a:pt x="3424364" y="1270"/>
                  </a:moveTo>
                  <a:lnTo>
                    <a:pt x="3448367" y="1270"/>
                  </a:lnTo>
                  <a:lnTo>
                    <a:pt x="3572446" y="313944"/>
                  </a:lnTo>
                  <a:lnTo>
                    <a:pt x="3511994" y="313944"/>
                  </a:lnTo>
                  <a:lnTo>
                    <a:pt x="3489515" y="251460"/>
                  </a:lnTo>
                  <a:lnTo>
                    <a:pt x="3383724" y="251460"/>
                  </a:lnTo>
                  <a:lnTo>
                    <a:pt x="3362261" y="313944"/>
                  </a:lnTo>
                  <a:lnTo>
                    <a:pt x="3301428" y="313944"/>
                  </a:lnTo>
                  <a:lnTo>
                    <a:pt x="3424364" y="1270"/>
                  </a:lnTo>
                  <a:close/>
                </a:path>
                <a:path w="6221095" h="319405">
                  <a:moveTo>
                    <a:pt x="1558988" y="1270"/>
                  </a:moveTo>
                  <a:lnTo>
                    <a:pt x="1582991" y="1270"/>
                  </a:lnTo>
                  <a:lnTo>
                    <a:pt x="1707070" y="313944"/>
                  </a:lnTo>
                  <a:lnTo>
                    <a:pt x="1646618" y="313944"/>
                  </a:lnTo>
                  <a:lnTo>
                    <a:pt x="1624139" y="251460"/>
                  </a:lnTo>
                  <a:lnTo>
                    <a:pt x="1518348" y="251460"/>
                  </a:lnTo>
                  <a:lnTo>
                    <a:pt x="1496885" y="313944"/>
                  </a:lnTo>
                  <a:lnTo>
                    <a:pt x="1436052" y="313944"/>
                  </a:lnTo>
                  <a:lnTo>
                    <a:pt x="1558988" y="1270"/>
                  </a:lnTo>
                  <a:close/>
                </a:path>
                <a:path w="6221095" h="319405">
                  <a:moveTo>
                    <a:pt x="2153983" y="126"/>
                  </a:moveTo>
                  <a:lnTo>
                    <a:pt x="2179151" y="1484"/>
                  </a:lnTo>
                  <a:lnTo>
                    <a:pt x="2201687" y="5556"/>
                  </a:lnTo>
                  <a:lnTo>
                    <a:pt x="2221581" y="12342"/>
                  </a:lnTo>
                  <a:lnTo>
                    <a:pt x="2238819" y="21844"/>
                  </a:lnTo>
                  <a:lnTo>
                    <a:pt x="2216340" y="67183"/>
                  </a:lnTo>
                  <a:lnTo>
                    <a:pt x="2205737" y="59108"/>
                  </a:lnTo>
                  <a:lnTo>
                    <a:pt x="2192385" y="53355"/>
                  </a:lnTo>
                  <a:lnTo>
                    <a:pt x="2176246" y="49912"/>
                  </a:lnTo>
                  <a:lnTo>
                    <a:pt x="2157285" y="48768"/>
                  </a:lnTo>
                  <a:lnTo>
                    <a:pt x="2138904" y="50792"/>
                  </a:lnTo>
                  <a:lnTo>
                    <a:pt x="2094166" y="81152"/>
                  </a:lnTo>
                  <a:lnTo>
                    <a:pt x="2075703" y="117760"/>
                  </a:lnTo>
                  <a:lnTo>
                    <a:pt x="2069528" y="162940"/>
                  </a:lnTo>
                  <a:lnTo>
                    <a:pt x="2070957" y="186422"/>
                  </a:lnTo>
                  <a:lnTo>
                    <a:pt x="2082387" y="225716"/>
                  </a:lnTo>
                  <a:lnTo>
                    <a:pt x="2119058" y="263271"/>
                  </a:lnTo>
                  <a:lnTo>
                    <a:pt x="2153348" y="270510"/>
                  </a:lnTo>
                  <a:lnTo>
                    <a:pt x="2173970" y="268577"/>
                  </a:lnTo>
                  <a:lnTo>
                    <a:pt x="2192210" y="262763"/>
                  </a:lnTo>
                  <a:lnTo>
                    <a:pt x="2208069" y="253043"/>
                  </a:lnTo>
                  <a:lnTo>
                    <a:pt x="2221547" y="239395"/>
                  </a:lnTo>
                  <a:lnTo>
                    <a:pt x="2247074" y="283590"/>
                  </a:lnTo>
                  <a:lnTo>
                    <a:pt x="2228359" y="299166"/>
                  </a:lnTo>
                  <a:lnTo>
                    <a:pt x="2205751" y="310276"/>
                  </a:lnTo>
                  <a:lnTo>
                    <a:pt x="2179262" y="316934"/>
                  </a:lnTo>
                  <a:lnTo>
                    <a:pt x="2148903" y="319150"/>
                  </a:lnTo>
                  <a:lnTo>
                    <a:pt x="2118401" y="316503"/>
                  </a:lnTo>
                  <a:lnTo>
                    <a:pt x="2068161" y="295255"/>
                  </a:lnTo>
                  <a:lnTo>
                    <a:pt x="2032777" y="253434"/>
                  </a:lnTo>
                  <a:lnTo>
                    <a:pt x="2014870" y="195470"/>
                  </a:lnTo>
                  <a:lnTo>
                    <a:pt x="2012632" y="160654"/>
                  </a:lnTo>
                  <a:lnTo>
                    <a:pt x="2015110" y="127845"/>
                  </a:lnTo>
                  <a:lnTo>
                    <a:pt x="2034974" y="70608"/>
                  </a:lnTo>
                  <a:lnTo>
                    <a:pt x="2073598" y="26058"/>
                  </a:lnTo>
                  <a:lnTo>
                    <a:pt x="2124410" y="3008"/>
                  </a:lnTo>
                  <a:lnTo>
                    <a:pt x="2153983" y="126"/>
                  </a:lnTo>
                  <a:close/>
                </a:path>
                <a:path w="6221095" h="319405">
                  <a:moveTo>
                    <a:pt x="5560631" y="0"/>
                  </a:moveTo>
                  <a:lnTo>
                    <a:pt x="5619305" y="10302"/>
                  </a:lnTo>
                  <a:lnTo>
                    <a:pt x="5662358" y="41275"/>
                  </a:lnTo>
                  <a:lnTo>
                    <a:pt x="5688710" y="90805"/>
                  </a:lnTo>
                  <a:lnTo>
                    <a:pt x="5697537" y="157099"/>
                  </a:lnTo>
                  <a:lnTo>
                    <a:pt x="5695229" y="192434"/>
                  </a:lnTo>
                  <a:lnTo>
                    <a:pt x="5676802" y="251628"/>
                  </a:lnTo>
                  <a:lnTo>
                    <a:pt x="5640415" y="294558"/>
                  </a:lnTo>
                  <a:lnTo>
                    <a:pt x="5588305" y="316414"/>
                  </a:lnTo>
                  <a:lnTo>
                    <a:pt x="5556440" y="319150"/>
                  </a:lnTo>
                  <a:lnTo>
                    <a:pt x="5527178" y="316456"/>
                  </a:lnTo>
                  <a:lnTo>
                    <a:pt x="5479466" y="294826"/>
                  </a:lnTo>
                  <a:lnTo>
                    <a:pt x="5446561" y="252128"/>
                  </a:lnTo>
                  <a:lnTo>
                    <a:pt x="5429988" y="192744"/>
                  </a:lnTo>
                  <a:lnTo>
                    <a:pt x="5427916" y="157099"/>
                  </a:lnTo>
                  <a:lnTo>
                    <a:pt x="5430178" y="125406"/>
                  </a:lnTo>
                  <a:lnTo>
                    <a:pt x="5448276" y="69641"/>
                  </a:lnTo>
                  <a:lnTo>
                    <a:pt x="5483657" y="25610"/>
                  </a:lnTo>
                  <a:lnTo>
                    <a:pt x="5531941" y="2837"/>
                  </a:lnTo>
                  <a:lnTo>
                    <a:pt x="5560631" y="0"/>
                  </a:lnTo>
                  <a:close/>
                </a:path>
                <a:path w="6221095" h="319405">
                  <a:moveTo>
                    <a:pt x="2788475" y="0"/>
                  </a:moveTo>
                  <a:lnTo>
                    <a:pt x="2847149" y="10302"/>
                  </a:lnTo>
                  <a:lnTo>
                    <a:pt x="2890202" y="41275"/>
                  </a:lnTo>
                  <a:lnTo>
                    <a:pt x="2916554" y="90805"/>
                  </a:lnTo>
                  <a:lnTo>
                    <a:pt x="2925381" y="157099"/>
                  </a:lnTo>
                  <a:lnTo>
                    <a:pt x="2923073" y="192434"/>
                  </a:lnTo>
                  <a:lnTo>
                    <a:pt x="2904646" y="251628"/>
                  </a:lnTo>
                  <a:lnTo>
                    <a:pt x="2868259" y="294558"/>
                  </a:lnTo>
                  <a:lnTo>
                    <a:pt x="2816149" y="316414"/>
                  </a:lnTo>
                  <a:lnTo>
                    <a:pt x="2784284" y="319150"/>
                  </a:lnTo>
                  <a:lnTo>
                    <a:pt x="2755022" y="316456"/>
                  </a:lnTo>
                  <a:lnTo>
                    <a:pt x="2707310" y="294826"/>
                  </a:lnTo>
                  <a:lnTo>
                    <a:pt x="2674405" y="252128"/>
                  </a:lnTo>
                  <a:lnTo>
                    <a:pt x="2657832" y="192744"/>
                  </a:lnTo>
                  <a:lnTo>
                    <a:pt x="2655760" y="157099"/>
                  </a:lnTo>
                  <a:lnTo>
                    <a:pt x="2658022" y="125406"/>
                  </a:lnTo>
                  <a:lnTo>
                    <a:pt x="2676120" y="69641"/>
                  </a:lnTo>
                  <a:lnTo>
                    <a:pt x="2711501" y="25610"/>
                  </a:lnTo>
                  <a:lnTo>
                    <a:pt x="2759785" y="2837"/>
                  </a:lnTo>
                  <a:lnTo>
                    <a:pt x="2788475" y="0"/>
                  </a:lnTo>
                  <a:close/>
                </a:path>
                <a:path w="6221095" h="319405">
                  <a:moveTo>
                    <a:pt x="811847" y="0"/>
                  </a:moveTo>
                  <a:lnTo>
                    <a:pt x="870521" y="10302"/>
                  </a:lnTo>
                  <a:lnTo>
                    <a:pt x="913574" y="41275"/>
                  </a:lnTo>
                  <a:lnTo>
                    <a:pt x="939927" y="90805"/>
                  </a:lnTo>
                  <a:lnTo>
                    <a:pt x="948753" y="157099"/>
                  </a:lnTo>
                  <a:lnTo>
                    <a:pt x="946445" y="192434"/>
                  </a:lnTo>
                  <a:lnTo>
                    <a:pt x="928018" y="251628"/>
                  </a:lnTo>
                  <a:lnTo>
                    <a:pt x="891631" y="294558"/>
                  </a:lnTo>
                  <a:lnTo>
                    <a:pt x="839521" y="316414"/>
                  </a:lnTo>
                  <a:lnTo>
                    <a:pt x="807656" y="319150"/>
                  </a:lnTo>
                  <a:lnTo>
                    <a:pt x="778394" y="316456"/>
                  </a:lnTo>
                  <a:lnTo>
                    <a:pt x="730682" y="294826"/>
                  </a:lnTo>
                  <a:lnTo>
                    <a:pt x="697777" y="252128"/>
                  </a:lnTo>
                  <a:lnTo>
                    <a:pt x="681204" y="192744"/>
                  </a:lnTo>
                  <a:lnTo>
                    <a:pt x="679132" y="157099"/>
                  </a:lnTo>
                  <a:lnTo>
                    <a:pt x="681394" y="125406"/>
                  </a:lnTo>
                  <a:lnTo>
                    <a:pt x="699492" y="69641"/>
                  </a:lnTo>
                  <a:lnTo>
                    <a:pt x="734873" y="25610"/>
                  </a:lnTo>
                  <a:lnTo>
                    <a:pt x="783157" y="2837"/>
                  </a:lnTo>
                  <a:lnTo>
                    <a:pt x="811847" y="0"/>
                  </a:lnTo>
                  <a:close/>
                </a:path>
              </a:pathLst>
            </a:custGeom>
            <a:ln w="3175">
              <a:solidFill>
                <a:srgbClr val="2B2E3E"/>
              </a:solidFill>
            </a:ln>
          </p:spPr>
          <p:txBody>
            <a:bodyPr wrap="square" lIns="0" tIns="0" rIns="0" bIns="0" rtlCol="0"/>
            <a:lstStyle/>
            <a:p>
              <a:endParaRPr/>
            </a:p>
          </p:txBody>
        </p:sp>
      </p:grpSp>
      <p:sp>
        <p:nvSpPr>
          <p:cNvPr id="15" name="object 15"/>
          <p:cNvSpPr txBox="1">
            <a:spLocks noGrp="1"/>
          </p:cNvSpPr>
          <p:nvPr>
            <p:ph type="title"/>
          </p:nvPr>
        </p:nvSpPr>
        <p:spPr>
          <a:xfrm>
            <a:off x="635000" y="1241806"/>
            <a:ext cx="6752590" cy="2007870"/>
          </a:xfrm>
          <a:prstGeom prst="rect">
            <a:avLst/>
          </a:prstGeom>
        </p:spPr>
        <p:txBody>
          <a:bodyPr vert="horz" wrap="square" lIns="0" tIns="13335" rIns="0" bIns="0" rtlCol="0">
            <a:spAutoFit/>
          </a:bodyPr>
          <a:lstStyle/>
          <a:p>
            <a:pPr marL="187325" marR="5080" indent="-175260">
              <a:lnSpc>
                <a:spcPct val="100000"/>
              </a:lnSpc>
              <a:spcBef>
                <a:spcPts val="105"/>
              </a:spcBef>
            </a:pPr>
            <a:r>
              <a:rPr dirty="0"/>
              <a:t>One </a:t>
            </a:r>
            <a:r>
              <a:rPr spc="-5" dirty="0"/>
              <a:t>of </a:t>
            </a:r>
            <a:r>
              <a:rPr dirty="0"/>
              <a:t>the </a:t>
            </a:r>
            <a:r>
              <a:rPr spc="-5" dirty="0"/>
              <a:t>reports </a:t>
            </a:r>
            <a:r>
              <a:rPr spc="-10" dirty="0"/>
              <a:t>on </a:t>
            </a:r>
            <a:r>
              <a:rPr spc="-5" dirty="0"/>
              <a:t>which the shareholders  depend for </a:t>
            </a:r>
            <a:r>
              <a:rPr dirty="0"/>
              <a:t>forming </a:t>
            </a:r>
            <a:r>
              <a:rPr spc="-5" dirty="0"/>
              <a:t>their </a:t>
            </a:r>
            <a:r>
              <a:rPr dirty="0"/>
              <a:t>opinion </a:t>
            </a:r>
            <a:r>
              <a:rPr spc="-5" dirty="0"/>
              <a:t>about the  management is the </a:t>
            </a:r>
            <a:r>
              <a:rPr spc="-30" dirty="0"/>
              <a:t>auditor’s </a:t>
            </a:r>
            <a:r>
              <a:rPr spc="-5" dirty="0"/>
              <a:t>report. </a:t>
            </a:r>
            <a:r>
              <a:rPr dirty="0"/>
              <a:t>Audit  </a:t>
            </a:r>
            <a:r>
              <a:rPr spc="-5" dirty="0"/>
              <a:t>report helps to maintain </a:t>
            </a:r>
            <a:r>
              <a:rPr dirty="0"/>
              <a:t>high standard of  </a:t>
            </a:r>
            <a:r>
              <a:rPr spc="-5" dirty="0"/>
              <a:t>integrity in the company</a:t>
            </a:r>
            <a:r>
              <a:rPr spc="-45" dirty="0"/>
              <a:t> </a:t>
            </a:r>
            <a:r>
              <a:rPr spc="-5" dirty="0"/>
              <a:t>affairs.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97075" y="530987"/>
            <a:ext cx="5323205" cy="321310"/>
            <a:chOff x="1497075" y="530987"/>
            <a:chExt cx="5323205" cy="321310"/>
          </a:xfrm>
        </p:grpSpPr>
        <p:sp>
          <p:nvSpPr>
            <p:cNvPr id="3" name="object 3"/>
            <p:cNvSpPr/>
            <p:nvPr/>
          </p:nvSpPr>
          <p:spPr>
            <a:xfrm>
              <a:off x="1497964" y="531876"/>
              <a:ext cx="5321300" cy="31915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551939" y="696468"/>
              <a:ext cx="98424" cy="10579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821433" y="627380"/>
              <a:ext cx="3948429" cy="114300"/>
            </a:xfrm>
            <a:custGeom>
              <a:avLst/>
              <a:gdLst/>
              <a:ahLst/>
              <a:cxnLst/>
              <a:rect l="l" t="t" r="r" b="b"/>
              <a:pathLst>
                <a:path w="3948429" h="114300">
                  <a:moveTo>
                    <a:pt x="3911092" y="0"/>
                  </a:moveTo>
                  <a:lnTo>
                    <a:pt x="3874007" y="114046"/>
                  </a:lnTo>
                  <a:lnTo>
                    <a:pt x="3948176" y="114046"/>
                  </a:lnTo>
                  <a:lnTo>
                    <a:pt x="3911092" y="0"/>
                  </a:lnTo>
                  <a:close/>
                </a:path>
                <a:path w="3948429" h="114300">
                  <a:moveTo>
                    <a:pt x="37084" y="0"/>
                  </a:moveTo>
                  <a:lnTo>
                    <a:pt x="0" y="114046"/>
                  </a:lnTo>
                  <a:lnTo>
                    <a:pt x="74168" y="114046"/>
                  </a:lnTo>
                  <a:lnTo>
                    <a:pt x="37084" y="0"/>
                  </a:lnTo>
                  <a:close/>
                </a:path>
              </a:pathLst>
            </a:custGeom>
            <a:ln w="3175">
              <a:solidFill>
                <a:srgbClr val="2B2E3E"/>
              </a:solidFill>
            </a:ln>
          </p:spPr>
          <p:txBody>
            <a:bodyPr wrap="square" lIns="0" tIns="0" rIns="0" bIns="0" rtlCol="0"/>
            <a:lstStyle/>
            <a:p>
              <a:endParaRPr/>
            </a:p>
          </p:txBody>
        </p:sp>
        <p:sp>
          <p:nvSpPr>
            <p:cNvPr id="6" name="object 6"/>
            <p:cNvSpPr/>
            <p:nvPr/>
          </p:nvSpPr>
          <p:spPr>
            <a:xfrm>
              <a:off x="6247384" y="582930"/>
              <a:ext cx="118871" cy="215137"/>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5006340" y="579628"/>
              <a:ext cx="157607" cy="223647"/>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1551939" y="579374"/>
              <a:ext cx="81787" cy="77597"/>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1497964" y="531876"/>
              <a:ext cx="5321300" cy="319405"/>
            </a:xfrm>
            <a:custGeom>
              <a:avLst/>
              <a:gdLst/>
              <a:ahLst/>
              <a:cxnLst/>
              <a:rect l="l" t="t" r="r" b="b"/>
              <a:pathLst>
                <a:path w="5321300" h="319405">
                  <a:moveTo>
                    <a:pt x="5065903" y="5461"/>
                  </a:moveTo>
                  <a:lnTo>
                    <a:pt x="5321300" y="5461"/>
                  </a:lnTo>
                  <a:lnTo>
                    <a:pt x="5321300" y="54101"/>
                  </a:lnTo>
                  <a:lnTo>
                    <a:pt x="5218811" y="54101"/>
                  </a:lnTo>
                  <a:lnTo>
                    <a:pt x="5218811" y="313944"/>
                  </a:lnTo>
                  <a:lnTo>
                    <a:pt x="5164074" y="313944"/>
                  </a:lnTo>
                  <a:lnTo>
                    <a:pt x="5164074" y="54101"/>
                  </a:lnTo>
                  <a:lnTo>
                    <a:pt x="5065903" y="54101"/>
                  </a:lnTo>
                  <a:lnTo>
                    <a:pt x="5065903" y="5461"/>
                  </a:lnTo>
                  <a:close/>
                </a:path>
                <a:path w="5321300" h="319405">
                  <a:moveTo>
                    <a:pt x="4973955" y="5461"/>
                  </a:moveTo>
                  <a:lnTo>
                    <a:pt x="5028692" y="5461"/>
                  </a:lnTo>
                  <a:lnTo>
                    <a:pt x="5028692" y="313944"/>
                  </a:lnTo>
                  <a:lnTo>
                    <a:pt x="4973955" y="313944"/>
                  </a:lnTo>
                  <a:lnTo>
                    <a:pt x="4973955" y="5461"/>
                  </a:lnTo>
                  <a:close/>
                </a:path>
                <a:path w="5321300" h="319405">
                  <a:moveTo>
                    <a:pt x="4402836" y="5461"/>
                  </a:moveTo>
                  <a:lnTo>
                    <a:pt x="4457700" y="5461"/>
                  </a:lnTo>
                  <a:lnTo>
                    <a:pt x="4457700" y="214502"/>
                  </a:lnTo>
                  <a:lnTo>
                    <a:pt x="4458632" y="226387"/>
                  </a:lnTo>
                  <a:lnTo>
                    <a:pt x="4481125" y="261830"/>
                  </a:lnTo>
                  <a:lnTo>
                    <a:pt x="4514469" y="270510"/>
                  </a:lnTo>
                  <a:lnTo>
                    <a:pt x="4528514" y="269557"/>
                  </a:lnTo>
                  <a:lnTo>
                    <a:pt x="4567937" y="246937"/>
                  </a:lnTo>
                  <a:lnTo>
                    <a:pt x="4577207" y="213487"/>
                  </a:lnTo>
                  <a:lnTo>
                    <a:pt x="4577207" y="5461"/>
                  </a:lnTo>
                  <a:lnTo>
                    <a:pt x="4632071" y="5461"/>
                  </a:lnTo>
                  <a:lnTo>
                    <a:pt x="4632071" y="217677"/>
                  </a:lnTo>
                  <a:lnTo>
                    <a:pt x="4630070" y="240202"/>
                  </a:lnTo>
                  <a:lnTo>
                    <a:pt x="4614068" y="277489"/>
                  </a:lnTo>
                  <a:lnTo>
                    <a:pt x="4582806" y="304041"/>
                  </a:lnTo>
                  <a:lnTo>
                    <a:pt x="4540238" y="317480"/>
                  </a:lnTo>
                  <a:lnTo>
                    <a:pt x="4514977" y="319150"/>
                  </a:lnTo>
                  <a:lnTo>
                    <a:pt x="4489642" y="317507"/>
                  </a:lnTo>
                  <a:lnTo>
                    <a:pt x="4448165" y="304363"/>
                  </a:lnTo>
                  <a:lnTo>
                    <a:pt x="4419284" y="278290"/>
                  </a:lnTo>
                  <a:lnTo>
                    <a:pt x="4404667" y="240623"/>
                  </a:lnTo>
                  <a:lnTo>
                    <a:pt x="4402836" y="217550"/>
                  </a:lnTo>
                  <a:lnTo>
                    <a:pt x="4402836" y="5461"/>
                  </a:lnTo>
                  <a:close/>
                </a:path>
                <a:path w="5321300" h="319405">
                  <a:moveTo>
                    <a:pt x="3770376" y="5461"/>
                  </a:moveTo>
                  <a:lnTo>
                    <a:pt x="3973703" y="5461"/>
                  </a:lnTo>
                  <a:lnTo>
                    <a:pt x="3973703" y="54101"/>
                  </a:lnTo>
                  <a:lnTo>
                    <a:pt x="3825240" y="54101"/>
                  </a:lnTo>
                  <a:lnTo>
                    <a:pt x="3825240" y="126364"/>
                  </a:lnTo>
                  <a:lnTo>
                    <a:pt x="3933698" y="126364"/>
                  </a:lnTo>
                  <a:lnTo>
                    <a:pt x="3933698" y="172847"/>
                  </a:lnTo>
                  <a:lnTo>
                    <a:pt x="3825240" y="172847"/>
                  </a:lnTo>
                  <a:lnTo>
                    <a:pt x="3825240" y="313944"/>
                  </a:lnTo>
                  <a:lnTo>
                    <a:pt x="3770376" y="313944"/>
                  </a:lnTo>
                  <a:lnTo>
                    <a:pt x="3770376" y="5461"/>
                  </a:lnTo>
                  <a:close/>
                </a:path>
                <a:path w="5321300" h="319405">
                  <a:moveTo>
                    <a:pt x="2822575" y="5461"/>
                  </a:moveTo>
                  <a:lnTo>
                    <a:pt x="3077972" y="5461"/>
                  </a:lnTo>
                  <a:lnTo>
                    <a:pt x="3077972" y="54101"/>
                  </a:lnTo>
                  <a:lnTo>
                    <a:pt x="2975483" y="54101"/>
                  </a:lnTo>
                  <a:lnTo>
                    <a:pt x="2975483" y="313944"/>
                  </a:lnTo>
                  <a:lnTo>
                    <a:pt x="2920746" y="313944"/>
                  </a:lnTo>
                  <a:lnTo>
                    <a:pt x="2920746" y="54101"/>
                  </a:lnTo>
                  <a:lnTo>
                    <a:pt x="2822575" y="54101"/>
                  </a:lnTo>
                  <a:lnTo>
                    <a:pt x="2822575" y="5461"/>
                  </a:lnTo>
                  <a:close/>
                </a:path>
                <a:path w="5321300" h="319405">
                  <a:moveTo>
                    <a:pt x="2561844" y="5461"/>
                  </a:moveTo>
                  <a:lnTo>
                    <a:pt x="2588260" y="5461"/>
                  </a:lnTo>
                  <a:lnTo>
                    <a:pt x="2733929" y="191643"/>
                  </a:lnTo>
                  <a:lnTo>
                    <a:pt x="2733929" y="5461"/>
                  </a:lnTo>
                  <a:lnTo>
                    <a:pt x="2786634" y="5461"/>
                  </a:lnTo>
                  <a:lnTo>
                    <a:pt x="2786634" y="318135"/>
                  </a:lnTo>
                  <a:lnTo>
                    <a:pt x="2764282" y="318135"/>
                  </a:lnTo>
                  <a:lnTo>
                    <a:pt x="2614549" y="122936"/>
                  </a:lnTo>
                  <a:lnTo>
                    <a:pt x="2614549" y="314198"/>
                  </a:lnTo>
                  <a:lnTo>
                    <a:pt x="2561844" y="314198"/>
                  </a:lnTo>
                  <a:lnTo>
                    <a:pt x="2561844" y="5461"/>
                  </a:lnTo>
                  <a:close/>
                </a:path>
                <a:path w="5321300" h="319405">
                  <a:moveTo>
                    <a:pt x="2316480" y="5461"/>
                  </a:moveTo>
                  <a:lnTo>
                    <a:pt x="2513457" y="5461"/>
                  </a:lnTo>
                  <a:lnTo>
                    <a:pt x="2513457" y="54101"/>
                  </a:lnTo>
                  <a:lnTo>
                    <a:pt x="2371344" y="54101"/>
                  </a:lnTo>
                  <a:lnTo>
                    <a:pt x="2371344" y="126364"/>
                  </a:lnTo>
                  <a:lnTo>
                    <a:pt x="2473198" y="126364"/>
                  </a:lnTo>
                  <a:lnTo>
                    <a:pt x="2473198" y="172847"/>
                  </a:lnTo>
                  <a:lnTo>
                    <a:pt x="2371344" y="172847"/>
                  </a:lnTo>
                  <a:lnTo>
                    <a:pt x="2371344" y="265302"/>
                  </a:lnTo>
                  <a:lnTo>
                    <a:pt x="2511171" y="265302"/>
                  </a:lnTo>
                  <a:lnTo>
                    <a:pt x="2511171" y="313944"/>
                  </a:lnTo>
                  <a:lnTo>
                    <a:pt x="2316480" y="313944"/>
                  </a:lnTo>
                  <a:lnTo>
                    <a:pt x="2316480" y="5461"/>
                  </a:lnTo>
                  <a:close/>
                </a:path>
                <a:path w="5321300" h="319405">
                  <a:moveTo>
                    <a:pt x="2029714" y="5461"/>
                  </a:moveTo>
                  <a:lnTo>
                    <a:pt x="2058797" y="5461"/>
                  </a:lnTo>
                  <a:lnTo>
                    <a:pt x="2125599" y="213233"/>
                  </a:lnTo>
                  <a:lnTo>
                    <a:pt x="2190877" y="5461"/>
                  </a:lnTo>
                  <a:lnTo>
                    <a:pt x="2219706" y="5461"/>
                  </a:lnTo>
                  <a:lnTo>
                    <a:pt x="2282698" y="314198"/>
                  </a:lnTo>
                  <a:lnTo>
                    <a:pt x="2229612" y="314198"/>
                  </a:lnTo>
                  <a:lnTo>
                    <a:pt x="2197608" y="147827"/>
                  </a:lnTo>
                  <a:lnTo>
                    <a:pt x="2135505" y="318135"/>
                  </a:lnTo>
                  <a:lnTo>
                    <a:pt x="2115820" y="318135"/>
                  </a:lnTo>
                  <a:lnTo>
                    <a:pt x="2053717" y="147827"/>
                  </a:lnTo>
                  <a:lnTo>
                    <a:pt x="2020443" y="314198"/>
                  </a:lnTo>
                  <a:lnTo>
                    <a:pt x="1967611" y="314198"/>
                  </a:lnTo>
                  <a:lnTo>
                    <a:pt x="2029714" y="5461"/>
                  </a:lnTo>
                  <a:close/>
                </a:path>
                <a:path w="5321300" h="319405">
                  <a:moveTo>
                    <a:pt x="1749552" y="5461"/>
                  </a:moveTo>
                  <a:lnTo>
                    <a:pt x="1946529" y="5461"/>
                  </a:lnTo>
                  <a:lnTo>
                    <a:pt x="1946529" y="54101"/>
                  </a:lnTo>
                  <a:lnTo>
                    <a:pt x="1804415" y="54101"/>
                  </a:lnTo>
                  <a:lnTo>
                    <a:pt x="1804415" y="126364"/>
                  </a:lnTo>
                  <a:lnTo>
                    <a:pt x="1906270" y="126364"/>
                  </a:lnTo>
                  <a:lnTo>
                    <a:pt x="1906270" y="172847"/>
                  </a:lnTo>
                  <a:lnTo>
                    <a:pt x="1804415" y="172847"/>
                  </a:lnTo>
                  <a:lnTo>
                    <a:pt x="1804415" y="265302"/>
                  </a:lnTo>
                  <a:lnTo>
                    <a:pt x="1944243" y="265302"/>
                  </a:lnTo>
                  <a:lnTo>
                    <a:pt x="1944243" y="313944"/>
                  </a:lnTo>
                  <a:lnTo>
                    <a:pt x="1749552" y="313944"/>
                  </a:lnTo>
                  <a:lnTo>
                    <a:pt x="1749552" y="5461"/>
                  </a:lnTo>
                  <a:close/>
                </a:path>
                <a:path w="5321300" h="319405">
                  <a:moveTo>
                    <a:pt x="1511808" y="5461"/>
                  </a:moveTo>
                  <a:lnTo>
                    <a:pt x="1566672" y="5461"/>
                  </a:lnTo>
                  <a:lnTo>
                    <a:pt x="1566672" y="265302"/>
                  </a:lnTo>
                  <a:lnTo>
                    <a:pt x="1705990" y="265302"/>
                  </a:lnTo>
                  <a:lnTo>
                    <a:pt x="1705990" y="313944"/>
                  </a:lnTo>
                  <a:lnTo>
                    <a:pt x="1511808" y="313944"/>
                  </a:lnTo>
                  <a:lnTo>
                    <a:pt x="1511808" y="5461"/>
                  </a:lnTo>
                  <a:close/>
                </a:path>
                <a:path w="5321300" h="319405">
                  <a:moveTo>
                    <a:pt x="1266443" y="5461"/>
                  </a:moveTo>
                  <a:lnTo>
                    <a:pt x="1463421" y="5461"/>
                  </a:lnTo>
                  <a:lnTo>
                    <a:pt x="1463421" y="54101"/>
                  </a:lnTo>
                  <a:lnTo>
                    <a:pt x="1321308" y="54101"/>
                  </a:lnTo>
                  <a:lnTo>
                    <a:pt x="1321308" y="126364"/>
                  </a:lnTo>
                  <a:lnTo>
                    <a:pt x="1423161" y="126364"/>
                  </a:lnTo>
                  <a:lnTo>
                    <a:pt x="1423161" y="172847"/>
                  </a:lnTo>
                  <a:lnTo>
                    <a:pt x="1321308" y="172847"/>
                  </a:lnTo>
                  <a:lnTo>
                    <a:pt x="1321308" y="265302"/>
                  </a:lnTo>
                  <a:lnTo>
                    <a:pt x="1461135" y="265302"/>
                  </a:lnTo>
                  <a:lnTo>
                    <a:pt x="1461135" y="313944"/>
                  </a:lnTo>
                  <a:lnTo>
                    <a:pt x="1266443" y="313944"/>
                  </a:lnTo>
                  <a:lnTo>
                    <a:pt x="1266443" y="5461"/>
                  </a:lnTo>
                  <a:close/>
                </a:path>
                <a:path w="5321300" h="319405">
                  <a:moveTo>
                    <a:pt x="750951" y="5461"/>
                  </a:moveTo>
                  <a:lnTo>
                    <a:pt x="805687" y="5461"/>
                  </a:lnTo>
                  <a:lnTo>
                    <a:pt x="805687" y="313944"/>
                  </a:lnTo>
                  <a:lnTo>
                    <a:pt x="750951" y="313944"/>
                  </a:lnTo>
                  <a:lnTo>
                    <a:pt x="750951" y="5461"/>
                  </a:lnTo>
                  <a:close/>
                </a:path>
                <a:path w="5321300" h="319405">
                  <a:moveTo>
                    <a:pt x="4777867" y="3301"/>
                  </a:moveTo>
                  <a:lnTo>
                    <a:pt x="4838271" y="13192"/>
                  </a:lnTo>
                  <a:lnTo>
                    <a:pt x="4884674" y="42799"/>
                  </a:lnTo>
                  <a:lnTo>
                    <a:pt x="4914328" y="88709"/>
                  </a:lnTo>
                  <a:lnTo>
                    <a:pt x="4924171" y="147574"/>
                  </a:lnTo>
                  <a:lnTo>
                    <a:pt x="4919724" y="198394"/>
                  </a:lnTo>
                  <a:lnTo>
                    <a:pt x="4906381" y="239982"/>
                  </a:lnTo>
                  <a:lnTo>
                    <a:pt x="4884134" y="272335"/>
                  </a:lnTo>
                  <a:lnTo>
                    <a:pt x="4852975" y="295449"/>
                  </a:lnTo>
                  <a:lnTo>
                    <a:pt x="4812899" y="309319"/>
                  </a:lnTo>
                  <a:lnTo>
                    <a:pt x="4763897" y="313944"/>
                  </a:lnTo>
                  <a:lnTo>
                    <a:pt x="4695444" y="313944"/>
                  </a:lnTo>
                  <a:lnTo>
                    <a:pt x="4695444" y="5587"/>
                  </a:lnTo>
                  <a:lnTo>
                    <a:pt x="4725163" y="4587"/>
                  </a:lnTo>
                  <a:lnTo>
                    <a:pt x="4748799" y="3873"/>
                  </a:lnTo>
                  <a:lnTo>
                    <a:pt x="4766363" y="3444"/>
                  </a:lnTo>
                  <a:lnTo>
                    <a:pt x="4777867" y="3301"/>
                  </a:lnTo>
                  <a:close/>
                </a:path>
                <a:path w="5321300" h="319405">
                  <a:moveTo>
                    <a:pt x="87503" y="2666"/>
                  </a:moveTo>
                  <a:lnTo>
                    <a:pt x="130270" y="7810"/>
                  </a:lnTo>
                  <a:lnTo>
                    <a:pt x="174394" y="34623"/>
                  </a:lnTo>
                  <a:lnTo>
                    <a:pt x="189610" y="81914"/>
                  </a:lnTo>
                  <a:lnTo>
                    <a:pt x="187184" y="99250"/>
                  </a:lnTo>
                  <a:lnTo>
                    <a:pt x="179911" y="114680"/>
                  </a:lnTo>
                  <a:lnTo>
                    <a:pt x="167804" y="128206"/>
                  </a:lnTo>
                  <a:lnTo>
                    <a:pt x="150876" y="139826"/>
                  </a:lnTo>
                  <a:lnTo>
                    <a:pt x="176025" y="152475"/>
                  </a:lnTo>
                  <a:lnTo>
                    <a:pt x="193960" y="170434"/>
                  </a:lnTo>
                  <a:lnTo>
                    <a:pt x="204704" y="193726"/>
                  </a:lnTo>
                  <a:lnTo>
                    <a:pt x="208279" y="222376"/>
                  </a:lnTo>
                  <a:lnTo>
                    <a:pt x="206301" y="242333"/>
                  </a:lnTo>
                  <a:lnTo>
                    <a:pt x="176529" y="289178"/>
                  </a:lnTo>
                  <a:lnTo>
                    <a:pt x="140112" y="307752"/>
                  </a:lnTo>
                  <a:lnTo>
                    <a:pt x="94360" y="313944"/>
                  </a:lnTo>
                  <a:lnTo>
                    <a:pt x="0" y="313944"/>
                  </a:lnTo>
                  <a:lnTo>
                    <a:pt x="0" y="5587"/>
                  </a:lnTo>
                  <a:lnTo>
                    <a:pt x="28888" y="4327"/>
                  </a:lnTo>
                  <a:lnTo>
                    <a:pt x="53085" y="3413"/>
                  </a:lnTo>
                  <a:lnTo>
                    <a:pt x="72616" y="2855"/>
                  </a:lnTo>
                  <a:lnTo>
                    <a:pt x="87503" y="2666"/>
                  </a:lnTo>
                  <a:close/>
                </a:path>
                <a:path w="5321300" h="319405">
                  <a:moveTo>
                    <a:pt x="4222496" y="1270"/>
                  </a:moveTo>
                  <a:lnTo>
                    <a:pt x="4246499" y="1270"/>
                  </a:lnTo>
                  <a:lnTo>
                    <a:pt x="4370578" y="313944"/>
                  </a:lnTo>
                  <a:lnTo>
                    <a:pt x="4310126" y="313944"/>
                  </a:lnTo>
                  <a:lnTo>
                    <a:pt x="4287647" y="251460"/>
                  </a:lnTo>
                  <a:lnTo>
                    <a:pt x="4181856" y="251460"/>
                  </a:lnTo>
                  <a:lnTo>
                    <a:pt x="4160393" y="313944"/>
                  </a:lnTo>
                  <a:lnTo>
                    <a:pt x="4099560" y="313944"/>
                  </a:lnTo>
                  <a:lnTo>
                    <a:pt x="4222496" y="1270"/>
                  </a:lnTo>
                  <a:close/>
                </a:path>
                <a:path w="5321300" h="319405">
                  <a:moveTo>
                    <a:pt x="348487" y="1270"/>
                  </a:moveTo>
                  <a:lnTo>
                    <a:pt x="372491" y="1270"/>
                  </a:lnTo>
                  <a:lnTo>
                    <a:pt x="496570" y="313944"/>
                  </a:lnTo>
                  <a:lnTo>
                    <a:pt x="436117" y="313944"/>
                  </a:lnTo>
                  <a:lnTo>
                    <a:pt x="413639" y="251460"/>
                  </a:lnTo>
                  <a:lnTo>
                    <a:pt x="307847" y="251460"/>
                  </a:lnTo>
                  <a:lnTo>
                    <a:pt x="286384" y="313944"/>
                  </a:lnTo>
                  <a:lnTo>
                    <a:pt x="225552" y="313944"/>
                  </a:lnTo>
                  <a:lnTo>
                    <a:pt x="348487" y="1270"/>
                  </a:lnTo>
                  <a:close/>
                </a:path>
                <a:path w="5321300" h="319405">
                  <a:moveTo>
                    <a:pt x="3193034" y="126"/>
                  </a:moveTo>
                  <a:lnTo>
                    <a:pt x="3217959" y="1387"/>
                  </a:lnTo>
                  <a:lnTo>
                    <a:pt x="3239373" y="5159"/>
                  </a:lnTo>
                  <a:lnTo>
                    <a:pt x="3257238" y="11431"/>
                  </a:lnTo>
                  <a:lnTo>
                    <a:pt x="3271520" y="20193"/>
                  </a:lnTo>
                  <a:lnTo>
                    <a:pt x="3254883" y="67310"/>
                  </a:lnTo>
                  <a:lnTo>
                    <a:pt x="3240287" y="58308"/>
                  </a:lnTo>
                  <a:lnTo>
                    <a:pt x="3225276" y="51879"/>
                  </a:lnTo>
                  <a:lnTo>
                    <a:pt x="3209859" y="48021"/>
                  </a:lnTo>
                  <a:lnTo>
                    <a:pt x="3194050" y="46736"/>
                  </a:lnTo>
                  <a:lnTo>
                    <a:pt x="3185072" y="47357"/>
                  </a:lnTo>
                  <a:lnTo>
                    <a:pt x="3154943" y="75057"/>
                  </a:lnTo>
                  <a:lnTo>
                    <a:pt x="3154299" y="82676"/>
                  </a:lnTo>
                  <a:lnTo>
                    <a:pt x="3157966" y="96113"/>
                  </a:lnTo>
                  <a:lnTo>
                    <a:pt x="3168967" y="109775"/>
                  </a:lnTo>
                  <a:lnTo>
                    <a:pt x="3187303" y="123699"/>
                  </a:lnTo>
                  <a:lnTo>
                    <a:pt x="3212973" y="137922"/>
                  </a:lnTo>
                  <a:lnTo>
                    <a:pt x="3227405" y="145321"/>
                  </a:lnTo>
                  <a:lnTo>
                    <a:pt x="3239658" y="152447"/>
                  </a:lnTo>
                  <a:lnTo>
                    <a:pt x="3269710" y="179546"/>
                  </a:lnTo>
                  <a:lnTo>
                    <a:pt x="3285166" y="223081"/>
                  </a:lnTo>
                  <a:lnTo>
                    <a:pt x="3285617" y="233299"/>
                  </a:lnTo>
                  <a:lnTo>
                    <a:pt x="3283779" y="251229"/>
                  </a:lnTo>
                  <a:lnTo>
                    <a:pt x="3256026" y="295021"/>
                  </a:lnTo>
                  <a:lnTo>
                    <a:pt x="3221450" y="313134"/>
                  </a:lnTo>
                  <a:lnTo>
                    <a:pt x="3176778" y="319150"/>
                  </a:lnTo>
                  <a:lnTo>
                    <a:pt x="3155699" y="317767"/>
                  </a:lnTo>
                  <a:lnTo>
                    <a:pt x="3135693" y="313610"/>
                  </a:lnTo>
                  <a:lnTo>
                    <a:pt x="3116734" y="306667"/>
                  </a:lnTo>
                  <a:lnTo>
                    <a:pt x="3098800" y="296925"/>
                  </a:lnTo>
                  <a:lnTo>
                    <a:pt x="3119120" y="247776"/>
                  </a:lnTo>
                  <a:lnTo>
                    <a:pt x="3135243" y="257758"/>
                  </a:lnTo>
                  <a:lnTo>
                    <a:pt x="3151235" y="264858"/>
                  </a:lnTo>
                  <a:lnTo>
                    <a:pt x="3167108" y="269101"/>
                  </a:lnTo>
                  <a:lnTo>
                    <a:pt x="3182874" y="270510"/>
                  </a:lnTo>
                  <a:lnTo>
                    <a:pt x="3203969" y="268412"/>
                  </a:lnTo>
                  <a:lnTo>
                    <a:pt x="3219053" y="262112"/>
                  </a:lnTo>
                  <a:lnTo>
                    <a:pt x="3228111" y="251596"/>
                  </a:lnTo>
                  <a:lnTo>
                    <a:pt x="3231134" y="236854"/>
                  </a:lnTo>
                  <a:lnTo>
                    <a:pt x="3230419" y="229044"/>
                  </a:lnTo>
                  <a:lnTo>
                    <a:pt x="3202368" y="191595"/>
                  </a:lnTo>
                  <a:lnTo>
                    <a:pt x="3156575" y="166149"/>
                  </a:lnTo>
                  <a:lnTo>
                    <a:pt x="3143202" y="158448"/>
                  </a:lnTo>
                  <a:lnTo>
                    <a:pt x="3114151" y="132810"/>
                  </a:lnTo>
                  <a:lnTo>
                    <a:pt x="3099861" y="92517"/>
                  </a:lnTo>
                  <a:lnTo>
                    <a:pt x="3099435" y="83185"/>
                  </a:lnTo>
                  <a:lnTo>
                    <a:pt x="3101078" y="66039"/>
                  </a:lnTo>
                  <a:lnTo>
                    <a:pt x="3125724" y="23749"/>
                  </a:lnTo>
                  <a:lnTo>
                    <a:pt x="3173390" y="1603"/>
                  </a:lnTo>
                  <a:lnTo>
                    <a:pt x="3193034" y="126"/>
                  </a:lnTo>
                  <a:close/>
                </a:path>
                <a:path w="5321300" h="319405">
                  <a:moveTo>
                    <a:pt x="996822" y="126"/>
                  </a:moveTo>
                  <a:lnTo>
                    <a:pt x="1022044" y="1484"/>
                  </a:lnTo>
                  <a:lnTo>
                    <a:pt x="1044574" y="5556"/>
                  </a:lnTo>
                  <a:lnTo>
                    <a:pt x="1064438" y="12342"/>
                  </a:lnTo>
                  <a:lnTo>
                    <a:pt x="1081659" y="21844"/>
                  </a:lnTo>
                  <a:lnTo>
                    <a:pt x="1059180" y="67183"/>
                  </a:lnTo>
                  <a:lnTo>
                    <a:pt x="1048633" y="59108"/>
                  </a:lnTo>
                  <a:lnTo>
                    <a:pt x="1035288" y="53355"/>
                  </a:lnTo>
                  <a:lnTo>
                    <a:pt x="1019157" y="49912"/>
                  </a:lnTo>
                  <a:lnTo>
                    <a:pt x="1000252" y="48768"/>
                  </a:lnTo>
                  <a:lnTo>
                    <a:pt x="981797" y="50792"/>
                  </a:lnTo>
                  <a:lnTo>
                    <a:pt x="937005" y="81152"/>
                  </a:lnTo>
                  <a:lnTo>
                    <a:pt x="918543" y="117760"/>
                  </a:lnTo>
                  <a:lnTo>
                    <a:pt x="912367" y="162940"/>
                  </a:lnTo>
                  <a:lnTo>
                    <a:pt x="913796" y="186422"/>
                  </a:lnTo>
                  <a:lnTo>
                    <a:pt x="925226" y="225716"/>
                  </a:lnTo>
                  <a:lnTo>
                    <a:pt x="961897" y="263271"/>
                  </a:lnTo>
                  <a:lnTo>
                    <a:pt x="996187" y="270510"/>
                  </a:lnTo>
                  <a:lnTo>
                    <a:pt x="1016809" y="268577"/>
                  </a:lnTo>
                  <a:lnTo>
                    <a:pt x="1035049" y="262763"/>
                  </a:lnTo>
                  <a:lnTo>
                    <a:pt x="1050909" y="253043"/>
                  </a:lnTo>
                  <a:lnTo>
                    <a:pt x="1064386" y="239395"/>
                  </a:lnTo>
                  <a:lnTo>
                    <a:pt x="1089914" y="283590"/>
                  </a:lnTo>
                  <a:lnTo>
                    <a:pt x="1071217" y="299166"/>
                  </a:lnTo>
                  <a:lnTo>
                    <a:pt x="1048638" y="310276"/>
                  </a:lnTo>
                  <a:lnTo>
                    <a:pt x="1022155" y="316934"/>
                  </a:lnTo>
                  <a:lnTo>
                    <a:pt x="991742" y="319150"/>
                  </a:lnTo>
                  <a:lnTo>
                    <a:pt x="961241" y="316503"/>
                  </a:lnTo>
                  <a:lnTo>
                    <a:pt x="911000" y="295255"/>
                  </a:lnTo>
                  <a:lnTo>
                    <a:pt x="875617" y="253434"/>
                  </a:lnTo>
                  <a:lnTo>
                    <a:pt x="857710" y="195470"/>
                  </a:lnTo>
                  <a:lnTo>
                    <a:pt x="855472" y="160654"/>
                  </a:lnTo>
                  <a:lnTo>
                    <a:pt x="857968" y="127845"/>
                  </a:lnTo>
                  <a:lnTo>
                    <a:pt x="877867" y="70608"/>
                  </a:lnTo>
                  <a:lnTo>
                    <a:pt x="916437" y="26058"/>
                  </a:lnTo>
                  <a:lnTo>
                    <a:pt x="967249" y="3008"/>
                  </a:lnTo>
                  <a:lnTo>
                    <a:pt x="996822" y="126"/>
                  </a:lnTo>
                  <a:close/>
                </a:path>
                <a:path w="5321300" h="319405">
                  <a:moveTo>
                    <a:pt x="608329" y="126"/>
                  </a:moveTo>
                  <a:lnTo>
                    <a:pt x="633255" y="1387"/>
                  </a:lnTo>
                  <a:lnTo>
                    <a:pt x="654669" y="5159"/>
                  </a:lnTo>
                  <a:lnTo>
                    <a:pt x="672534" y="11431"/>
                  </a:lnTo>
                  <a:lnTo>
                    <a:pt x="686816" y="20193"/>
                  </a:lnTo>
                  <a:lnTo>
                    <a:pt x="670179" y="67310"/>
                  </a:lnTo>
                  <a:lnTo>
                    <a:pt x="655583" y="58308"/>
                  </a:lnTo>
                  <a:lnTo>
                    <a:pt x="640572" y="51879"/>
                  </a:lnTo>
                  <a:lnTo>
                    <a:pt x="625155" y="48021"/>
                  </a:lnTo>
                  <a:lnTo>
                    <a:pt x="609346" y="46736"/>
                  </a:lnTo>
                  <a:lnTo>
                    <a:pt x="600368" y="47357"/>
                  </a:lnTo>
                  <a:lnTo>
                    <a:pt x="570239" y="75057"/>
                  </a:lnTo>
                  <a:lnTo>
                    <a:pt x="569595" y="82676"/>
                  </a:lnTo>
                  <a:lnTo>
                    <a:pt x="573262" y="96113"/>
                  </a:lnTo>
                  <a:lnTo>
                    <a:pt x="584263" y="109775"/>
                  </a:lnTo>
                  <a:lnTo>
                    <a:pt x="602599" y="123699"/>
                  </a:lnTo>
                  <a:lnTo>
                    <a:pt x="628268" y="137922"/>
                  </a:lnTo>
                  <a:lnTo>
                    <a:pt x="642701" y="145321"/>
                  </a:lnTo>
                  <a:lnTo>
                    <a:pt x="654954" y="152447"/>
                  </a:lnTo>
                  <a:lnTo>
                    <a:pt x="685006" y="179546"/>
                  </a:lnTo>
                  <a:lnTo>
                    <a:pt x="700462" y="223081"/>
                  </a:lnTo>
                  <a:lnTo>
                    <a:pt x="700912" y="233299"/>
                  </a:lnTo>
                  <a:lnTo>
                    <a:pt x="699075" y="251229"/>
                  </a:lnTo>
                  <a:lnTo>
                    <a:pt x="671322" y="295021"/>
                  </a:lnTo>
                  <a:lnTo>
                    <a:pt x="636746" y="313134"/>
                  </a:lnTo>
                  <a:lnTo>
                    <a:pt x="592073" y="319150"/>
                  </a:lnTo>
                  <a:lnTo>
                    <a:pt x="570995" y="317767"/>
                  </a:lnTo>
                  <a:lnTo>
                    <a:pt x="550989" y="313610"/>
                  </a:lnTo>
                  <a:lnTo>
                    <a:pt x="532030" y="306667"/>
                  </a:lnTo>
                  <a:lnTo>
                    <a:pt x="514096" y="296925"/>
                  </a:lnTo>
                  <a:lnTo>
                    <a:pt x="534416" y="247776"/>
                  </a:lnTo>
                  <a:lnTo>
                    <a:pt x="550539" y="257758"/>
                  </a:lnTo>
                  <a:lnTo>
                    <a:pt x="566531" y="264858"/>
                  </a:lnTo>
                  <a:lnTo>
                    <a:pt x="582404" y="269101"/>
                  </a:lnTo>
                  <a:lnTo>
                    <a:pt x="598170" y="270510"/>
                  </a:lnTo>
                  <a:lnTo>
                    <a:pt x="619265" y="268412"/>
                  </a:lnTo>
                  <a:lnTo>
                    <a:pt x="634349" y="262112"/>
                  </a:lnTo>
                  <a:lnTo>
                    <a:pt x="643407" y="251596"/>
                  </a:lnTo>
                  <a:lnTo>
                    <a:pt x="646429" y="236854"/>
                  </a:lnTo>
                  <a:lnTo>
                    <a:pt x="645715" y="229044"/>
                  </a:lnTo>
                  <a:lnTo>
                    <a:pt x="617664" y="191595"/>
                  </a:lnTo>
                  <a:lnTo>
                    <a:pt x="571871" y="166149"/>
                  </a:lnTo>
                  <a:lnTo>
                    <a:pt x="558498" y="158448"/>
                  </a:lnTo>
                  <a:lnTo>
                    <a:pt x="529447" y="132810"/>
                  </a:lnTo>
                  <a:lnTo>
                    <a:pt x="515157" y="92517"/>
                  </a:lnTo>
                  <a:lnTo>
                    <a:pt x="514730" y="83185"/>
                  </a:lnTo>
                  <a:lnTo>
                    <a:pt x="516374" y="66039"/>
                  </a:lnTo>
                  <a:lnTo>
                    <a:pt x="541020" y="23749"/>
                  </a:lnTo>
                  <a:lnTo>
                    <a:pt x="588686" y="1603"/>
                  </a:lnTo>
                  <a:lnTo>
                    <a:pt x="608329" y="126"/>
                  </a:lnTo>
                  <a:close/>
                </a:path>
                <a:path w="5321300" h="319405">
                  <a:moveTo>
                    <a:pt x="3585083" y="0"/>
                  </a:moveTo>
                  <a:lnTo>
                    <a:pt x="3643757" y="10302"/>
                  </a:lnTo>
                  <a:lnTo>
                    <a:pt x="3686810" y="41275"/>
                  </a:lnTo>
                  <a:lnTo>
                    <a:pt x="3713210" y="90805"/>
                  </a:lnTo>
                  <a:lnTo>
                    <a:pt x="3721989" y="157099"/>
                  </a:lnTo>
                  <a:lnTo>
                    <a:pt x="3719683" y="192434"/>
                  </a:lnTo>
                  <a:lnTo>
                    <a:pt x="3701307" y="251628"/>
                  </a:lnTo>
                  <a:lnTo>
                    <a:pt x="3664973" y="294558"/>
                  </a:lnTo>
                  <a:lnTo>
                    <a:pt x="3612776" y="316414"/>
                  </a:lnTo>
                  <a:lnTo>
                    <a:pt x="3580892" y="319150"/>
                  </a:lnTo>
                  <a:lnTo>
                    <a:pt x="3551650" y="316456"/>
                  </a:lnTo>
                  <a:lnTo>
                    <a:pt x="3504025" y="294826"/>
                  </a:lnTo>
                  <a:lnTo>
                    <a:pt x="3471066" y="252128"/>
                  </a:lnTo>
                  <a:lnTo>
                    <a:pt x="3454441" y="192744"/>
                  </a:lnTo>
                  <a:lnTo>
                    <a:pt x="3452368" y="157099"/>
                  </a:lnTo>
                  <a:lnTo>
                    <a:pt x="3454630" y="125406"/>
                  </a:lnTo>
                  <a:lnTo>
                    <a:pt x="3472727" y="69641"/>
                  </a:lnTo>
                  <a:lnTo>
                    <a:pt x="3508109" y="25610"/>
                  </a:lnTo>
                  <a:lnTo>
                    <a:pt x="3556392" y="2837"/>
                  </a:lnTo>
                  <a:lnTo>
                    <a:pt x="3585083" y="0"/>
                  </a:lnTo>
                  <a:close/>
                </a:path>
              </a:pathLst>
            </a:custGeom>
            <a:ln w="3175">
              <a:solidFill>
                <a:srgbClr val="2B2E3E"/>
              </a:solidFill>
            </a:ln>
          </p:spPr>
          <p:txBody>
            <a:bodyPr wrap="square" lIns="0" tIns="0" rIns="0" bIns="0" rtlCol="0"/>
            <a:lstStyle/>
            <a:p>
              <a:endParaRPr/>
            </a:p>
          </p:txBody>
        </p:sp>
      </p:grpSp>
      <p:grpSp>
        <p:nvGrpSpPr>
          <p:cNvPr id="10" name="object 10"/>
          <p:cNvGrpSpPr/>
          <p:nvPr/>
        </p:nvGrpSpPr>
        <p:grpSpPr>
          <a:xfrm>
            <a:off x="3319779" y="1049147"/>
            <a:ext cx="1542415" cy="321310"/>
            <a:chOff x="3319779" y="1049147"/>
            <a:chExt cx="1542415" cy="321310"/>
          </a:xfrm>
        </p:grpSpPr>
        <p:sp>
          <p:nvSpPr>
            <p:cNvPr id="11" name="object 11"/>
            <p:cNvSpPr/>
            <p:nvPr/>
          </p:nvSpPr>
          <p:spPr>
            <a:xfrm>
              <a:off x="3320668" y="1050036"/>
              <a:ext cx="1540255" cy="319150"/>
            </a:xfrm>
            <a:prstGeom prst="rect">
              <a:avLst/>
            </a:prstGeom>
            <a:blipFill>
              <a:blip r:embed="rId7" cstate="print"/>
              <a:stretch>
                <a:fillRect/>
              </a:stretch>
            </a:blipFill>
          </p:spPr>
          <p:txBody>
            <a:bodyPr wrap="square" lIns="0" tIns="0" rIns="0" bIns="0" rtlCol="0"/>
            <a:lstStyle/>
            <a:p>
              <a:endParaRPr/>
            </a:p>
          </p:txBody>
        </p:sp>
        <p:sp>
          <p:nvSpPr>
            <p:cNvPr id="12" name="object 12"/>
            <p:cNvSpPr/>
            <p:nvPr/>
          </p:nvSpPr>
          <p:spPr>
            <a:xfrm>
              <a:off x="3883659" y="1101090"/>
              <a:ext cx="95630" cy="103124"/>
            </a:xfrm>
            <a:prstGeom prst="rect">
              <a:avLst/>
            </a:prstGeom>
            <a:blipFill>
              <a:blip r:embed="rId8" cstate="print"/>
              <a:stretch>
                <a:fillRect/>
              </a:stretch>
            </a:blipFill>
          </p:spPr>
          <p:txBody>
            <a:bodyPr wrap="square" lIns="0" tIns="0" rIns="0" bIns="0" rtlCol="0"/>
            <a:lstStyle/>
            <a:p>
              <a:endParaRPr/>
            </a:p>
          </p:txBody>
        </p:sp>
        <p:sp>
          <p:nvSpPr>
            <p:cNvPr id="13" name="object 13"/>
            <p:cNvSpPr/>
            <p:nvPr/>
          </p:nvSpPr>
          <p:spPr>
            <a:xfrm>
              <a:off x="4441951" y="1100963"/>
              <a:ext cx="91059" cy="89915"/>
            </a:xfrm>
            <a:prstGeom prst="rect">
              <a:avLst/>
            </a:prstGeom>
            <a:blipFill>
              <a:blip r:embed="rId9" cstate="print"/>
              <a:stretch>
                <a:fillRect/>
              </a:stretch>
            </a:blipFill>
          </p:spPr>
          <p:txBody>
            <a:bodyPr wrap="square" lIns="0" tIns="0" rIns="0" bIns="0" rtlCol="0"/>
            <a:lstStyle/>
            <a:p>
              <a:endParaRPr/>
            </a:p>
          </p:txBody>
        </p:sp>
        <p:sp>
          <p:nvSpPr>
            <p:cNvPr id="14" name="object 14"/>
            <p:cNvSpPr/>
            <p:nvPr/>
          </p:nvSpPr>
          <p:spPr>
            <a:xfrm>
              <a:off x="3376675" y="1100963"/>
              <a:ext cx="91059" cy="89915"/>
            </a:xfrm>
            <a:prstGeom prst="rect">
              <a:avLst/>
            </a:prstGeom>
            <a:blipFill>
              <a:blip r:embed="rId10" cstate="print"/>
              <a:stretch>
                <a:fillRect/>
              </a:stretch>
            </a:blipFill>
          </p:spPr>
          <p:txBody>
            <a:bodyPr wrap="square" lIns="0" tIns="0" rIns="0" bIns="0" rtlCol="0"/>
            <a:lstStyle/>
            <a:p>
              <a:endParaRPr/>
            </a:p>
          </p:txBody>
        </p:sp>
        <p:sp>
          <p:nvSpPr>
            <p:cNvPr id="15" name="object 15"/>
            <p:cNvSpPr/>
            <p:nvPr/>
          </p:nvSpPr>
          <p:spPr>
            <a:xfrm>
              <a:off x="4123943" y="1097788"/>
              <a:ext cx="157606" cy="223647"/>
            </a:xfrm>
            <a:prstGeom prst="rect">
              <a:avLst/>
            </a:prstGeom>
            <a:blipFill>
              <a:blip r:embed="rId11" cstate="print"/>
              <a:stretch>
                <a:fillRect/>
              </a:stretch>
            </a:blipFill>
          </p:spPr>
          <p:txBody>
            <a:bodyPr wrap="square" lIns="0" tIns="0" rIns="0" bIns="0" rtlCol="0"/>
            <a:lstStyle/>
            <a:p>
              <a:endParaRPr/>
            </a:p>
          </p:txBody>
        </p:sp>
        <p:sp>
          <p:nvSpPr>
            <p:cNvPr id="16" name="object 16"/>
            <p:cNvSpPr/>
            <p:nvPr/>
          </p:nvSpPr>
          <p:spPr>
            <a:xfrm>
              <a:off x="3320668" y="1050036"/>
              <a:ext cx="1540510" cy="319405"/>
            </a:xfrm>
            <a:custGeom>
              <a:avLst/>
              <a:gdLst/>
              <a:ahLst/>
              <a:cxnLst/>
              <a:rect l="l" t="t" r="r" b="b"/>
              <a:pathLst>
                <a:path w="1540510" h="319405">
                  <a:moveTo>
                    <a:pt x="1284858" y="5461"/>
                  </a:moveTo>
                  <a:lnTo>
                    <a:pt x="1540255" y="5461"/>
                  </a:lnTo>
                  <a:lnTo>
                    <a:pt x="1540255" y="54101"/>
                  </a:lnTo>
                  <a:lnTo>
                    <a:pt x="1437766" y="54101"/>
                  </a:lnTo>
                  <a:lnTo>
                    <a:pt x="1437766" y="313943"/>
                  </a:lnTo>
                  <a:lnTo>
                    <a:pt x="1383029" y="313943"/>
                  </a:lnTo>
                  <a:lnTo>
                    <a:pt x="1383029" y="54101"/>
                  </a:lnTo>
                  <a:lnTo>
                    <a:pt x="1284858" y="54101"/>
                  </a:lnTo>
                  <a:lnTo>
                    <a:pt x="1284858" y="5461"/>
                  </a:lnTo>
                  <a:close/>
                </a:path>
                <a:path w="1540510" h="319405">
                  <a:moveTo>
                    <a:pt x="263651" y="5461"/>
                  </a:moveTo>
                  <a:lnTo>
                    <a:pt x="460628" y="5461"/>
                  </a:lnTo>
                  <a:lnTo>
                    <a:pt x="460628" y="54101"/>
                  </a:lnTo>
                  <a:lnTo>
                    <a:pt x="318515" y="54101"/>
                  </a:lnTo>
                  <a:lnTo>
                    <a:pt x="318515" y="126364"/>
                  </a:lnTo>
                  <a:lnTo>
                    <a:pt x="420369" y="126364"/>
                  </a:lnTo>
                  <a:lnTo>
                    <a:pt x="420369" y="172847"/>
                  </a:lnTo>
                  <a:lnTo>
                    <a:pt x="318515" y="172847"/>
                  </a:lnTo>
                  <a:lnTo>
                    <a:pt x="318515" y="265302"/>
                  </a:lnTo>
                  <a:lnTo>
                    <a:pt x="458342" y="265302"/>
                  </a:lnTo>
                  <a:lnTo>
                    <a:pt x="458342" y="313943"/>
                  </a:lnTo>
                  <a:lnTo>
                    <a:pt x="263651" y="313943"/>
                  </a:lnTo>
                  <a:lnTo>
                    <a:pt x="263651" y="5461"/>
                  </a:lnTo>
                  <a:close/>
                </a:path>
                <a:path w="1540510" h="319405">
                  <a:moveTo>
                    <a:pt x="573151" y="3301"/>
                  </a:moveTo>
                  <a:lnTo>
                    <a:pt x="636365" y="8921"/>
                  </a:lnTo>
                  <a:lnTo>
                    <a:pt x="679957" y="25780"/>
                  </a:lnTo>
                  <a:lnTo>
                    <a:pt x="705326" y="54435"/>
                  </a:lnTo>
                  <a:lnTo>
                    <a:pt x="713739" y="95758"/>
                  </a:lnTo>
                  <a:lnTo>
                    <a:pt x="705927" y="142190"/>
                  </a:lnTo>
                  <a:lnTo>
                    <a:pt x="682482" y="175371"/>
                  </a:lnTo>
                  <a:lnTo>
                    <a:pt x="643391" y="195288"/>
                  </a:lnTo>
                  <a:lnTo>
                    <a:pt x="588644" y="201929"/>
                  </a:lnTo>
                  <a:lnTo>
                    <a:pt x="582548" y="201929"/>
                  </a:lnTo>
                  <a:lnTo>
                    <a:pt x="574166" y="201422"/>
                  </a:lnTo>
                  <a:lnTo>
                    <a:pt x="563879" y="200405"/>
                  </a:lnTo>
                  <a:lnTo>
                    <a:pt x="563879" y="313943"/>
                  </a:lnTo>
                  <a:lnTo>
                    <a:pt x="509015" y="313943"/>
                  </a:lnTo>
                  <a:lnTo>
                    <a:pt x="509015" y="5587"/>
                  </a:lnTo>
                  <a:lnTo>
                    <a:pt x="533592" y="4587"/>
                  </a:lnTo>
                  <a:lnTo>
                    <a:pt x="552465" y="3873"/>
                  </a:lnTo>
                  <a:lnTo>
                    <a:pt x="565648" y="3444"/>
                  </a:lnTo>
                  <a:lnTo>
                    <a:pt x="573151" y="3301"/>
                  </a:lnTo>
                  <a:close/>
                </a:path>
                <a:path w="1540510" h="319405">
                  <a:moveTo>
                    <a:pt x="1150873" y="2286"/>
                  </a:moveTo>
                  <a:lnTo>
                    <a:pt x="1202287" y="7975"/>
                  </a:lnTo>
                  <a:lnTo>
                    <a:pt x="1238996" y="25034"/>
                  </a:lnTo>
                  <a:lnTo>
                    <a:pt x="1261012" y="53453"/>
                  </a:lnTo>
                  <a:lnTo>
                    <a:pt x="1268348" y="93217"/>
                  </a:lnTo>
                  <a:lnTo>
                    <a:pt x="1267327" y="106624"/>
                  </a:lnTo>
                  <a:lnTo>
                    <a:pt x="1252092" y="143128"/>
                  </a:lnTo>
                  <a:lnTo>
                    <a:pt x="1223089" y="169507"/>
                  </a:lnTo>
                  <a:lnTo>
                    <a:pt x="1211326" y="175005"/>
                  </a:lnTo>
                  <a:lnTo>
                    <a:pt x="1302511" y="313943"/>
                  </a:lnTo>
                  <a:lnTo>
                    <a:pt x="1239265" y="313943"/>
                  </a:lnTo>
                  <a:lnTo>
                    <a:pt x="1156969" y="186562"/>
                  </a:lnTo>
                  <a:lnTo>
                    <a:pt x="1150139" y="186396"/>
                  </a:lnTo>
                  <a:lnTo>
                    <a:pt x="1142047" y="186086"/>
                  </a:lnTo>
                  <a:lnTo>
                    <a:pt x="1132716" y="185634"/>
                  </a:lnTo>
                  <a:lnTo>
                    <a:pt x="1122171" y="185038"/>
                  </a:lnTo>
                  <a:lnTo>
                    <a:pt x="1122171" y="313943"/>
                  </a:lnTo>
                  <a:lnTo>
                    <a:pt x="1065276" y="313943"/>
                  </a:lnTo>
                  <a:lnTo>
                    <a:pt x="1065276" y="5461"/>
                  </a:lnTo>
                  <a:lnTo>
                    <a:pt x="1069280" y="5363"/>
                  </a:lnTo>
                  <a:lnTo>
                    <a:pt x="1076547" y="5064"/>
                  </a:lnTo>
                  <a:lnTo>
                    <a:pt x="1087100" y="4550"/>
                  </a:lnTo>
                  <a:lnTo>
                    <a:pt x="1100963" y="3810"/>
                  </a:lnTo>
                  <a:lnTo>
                    <a:pt x="1115655" y="3143"/>
                  </a:lnTo>
                  <a:lnTo>
                    <a:pt x="1128871" y="2666"/>
                  </a:lnTo>
                  <a:lnTo>
                    <a:pt x="1140610" y="2381"/>
                  </a:lnTo>
                  <a:lnTo>
                    <a:pt x="1150873" y="2286"/>
                  </a:lnTo>
                  <a:close/>
                </a:path>
                <a:path w="1540510" h="319405">
                  <a:moveTo>
                    <a:pt x="85597" y="2286"/>
                  </a:moveTo>
                  <a:lnTo>
                    <a:pt x="137011" y="7975"/>
                  </a:lnTo>
                  <a:lnTo>
                    <a:pt x="173720" y="25034"/>
                  </a:lnTo>
                  <a:lnTo>
                    <a:pt x="195736" y="53453"/>
                  </a:lnTo>
                  <a:lnTo>
                    <a:pt x="203072" y="93217"/>
                  </a:lnTo>
                  <a:lnTo>
                    <a:pt x="202051" y="106624"/>
                  </a:lnTo>
                  <a:lnTo>
                    <a:pt x="186816" y="143128"/>
                  </a:lnTo>
                  <a:lnTo>
                    <a:pt x="157813" y="169507"/>
                  </a:lnTo>
                  <a:lnTo>
                    <a:pt x="146050" y="175005"/>
                  </a:lnTo>
                  <a:lnTo>
                    <a:pt x="237235" y="313943"/>
                  </a:lnTo>
                  <a:lnTo>
                    <a:pt x="173989" y="313943"/>
                  </a:lnTo>
                  <a:lnTo>
                    <a:pt x="91693" y="186562"/>
                  </a:lnTo>
                  <a:lnTo>
                    <a:pt x="84863" y="186396"/>
                  </a:lnTo>
                  <a:lnTo>
                    <a:pt x="76771" y="186086"/>
                  </a:lnTo>
                  <a:lnTo>
                    <a:pt x="67440" y="185634"/>
                  </a:lnTo>
                  <a:lnTo>
                    <a:pt x="56895" y="185038"/>
                  </a:lnTo>
                  <a:lnTo>
                    <a:pt x="56895" y="313943"/>
                  </a:lnTo>
                  <a:lnTo>
                    <a:pt x="0" y="313943"/>
                  </a:lnTo>
                  <a:lnTo>
                    <a:pt x="0" y="5461"/>
                  </a:lnTo>
                  <a:lnTo>
                    <a:pt x="4004" y="5363"/>
                  </a:lnTo>
                  <a:lnTo>
                    <a:pt x="11271" y="5064"/>
                  </a:lnTo>
                  <a:lnTo>
                    <a:pt x="21824" y="4550"/>
                  </a:lnTo>
                  <a:lnTo>
                    <a:pt x="35686" y="3810"/>
                  </a:lnTo>
                  <a:lnTo>
                    <a:pt x="50379" y="3143"/>
                  </a:lnTo>
                  <a:lnTo>
                    <a:pt x="63595" y="2666"/>
                  </a:lnTo>
                  <a:lnTo>
                    <a:pt x="75334" y="2381"/>
                  </a:lnTo>
                  <a:lnTo>
                    <a:pt x="85597" y="2286"/>
                  </a:lnTo>
                  <a:close/>
                </a:path>
                <a:path w="1540510" h="319405">
                  <a:moveTo>
                    <a:pt x="879982" y="0"/>
                  </a:moveTo>
                  <a:lnTo>
                    <a:pt x="938656" y="10302"/>
                  </a:lnTo>
                  <a:lnTo>
                    <a:pt x="981709" y="41275"/>
                  </a:lnTo>
                  <a:lnTo>
                    <a:pt x="1008110" y="90804"/>
                  </a:lnTo>
                  <a:lnTo>
                    <a:pt x="1016888" y="157099"/>
                  </a:lnTo>
                  <a:lnTo>
                    <a:pt x="1014583" y="192434"/>
                  </a:lnTo>
                  <a:lnTo>
                    <a:pt x="996207" y="251628"/>
                  </a:lnTo>
                  <a:lnTo>
                    <a:pt x="959873" y="294558"/>
                  </a:lnTo>
                  <a:lnTo>
                    <a:pt x="907676" y="316414"/>
                  </a:lnTo>
                  <a:lnTo>
                    <a:pt x="875791" y="319150"/>
                  </a:lnTo>
                  <a:lnTo>
                    <a:pt x="846550" y="316456"/>
                  </a:lnTo>
                  <a:lnTo>
                    <a:pt x="798925" y="294826"/>
                  </a:lnTo>
                  <a:lnTo>
                    <a:pt x="765966" y="252128"/>
                  </a:lnTo>
                  <a:lnTo>
                    <a:pt x="749341" y="192744"/>
                  </a:lnTo>
                  <a:lnTo>
                    <a:pt x="747267" y="157099"/>
                  </a:lnTo>
                  <a:lnTo>
                    <a:pt x="749530" y="125406"/>
                  </a:lnTo>
                  <a:lnTo>
                    <a:pt x="767627" y="69641"/>
                  </a:lnTo>
                  <a:lnTo>
                    <a:pt x="803009" y="25610"/>
                  </a:lnTo>
                  <a:lnTo>
                    <a:pt x="851292" y="2837"/>
                  </a:lnTo>
                  <a:lnTo>
                    <a:pt x="879982" y="0"/>
                  </a:lnTo>
                  <a:close/>
                </a:path>
              </a:pathLst>
            </a:custGeom>
            <a:ln w="3175">
              <a:solidFill>
                <a:srgbClr val="2B2E3E"/>
              </a:solidFill>
            </a:ln>
          </p:spPr>
          <p:txBody>
            <a:bodyPr wrap="square" lIns="0" tIns="0" rIns="0" bIns="0" rtlCol="0"/>
            <a:lstStyle/>
            <a:p>
              <a:endParaRPr/>
            </a:p>
          </p:txBody>
        </p:sp>
      </p:grpSp>
      <p:sp>
        <p:nvSpPr>
          <p:cNvPr id="17" name="object 17"/>
          <p:cNvSpPr txBox="1"/>
          <p:nvPr/>
        </p:nvSpPr>
        <p:spPr>
          <a:xfrm>
            <a:off x="535940" y="1758518"/>
            <a:ext cx="6023610" cy="4370705"/>
          </a:xfrm>
          <a:prstGeom prst="rect">
            <a:avLst/>
          </a:prstGeom>
        </p:spPr>
        <p:txBody>
          <a:bodyPr vert="horz" wrap="square" lIns="0" tIns="13335" rIns="0" bIns="0" rtlCol="0">
            <a:spAutoFit/>
          </a:bodyPr>
          <a:lstStyle/>
          <a:p>
            <a:pPr marL="287020" indent="-274320">
              <a:lnSpc>
                <a:spcPct val="100000"/>
              </a:lnSpc>
              <a:spcBef>
                <a:spcPts val="105"/>
              </a:spcBef>
              <a:buClr>
                <a:srgbClr val="636B85"/>
              </a:buClr>
              <a:buSzPct val="73076"/>
              <a:buFont typeface="Arial"/>
              <a:buChar char=""/>
              <a:tabLst>
                <a:tab pos="287020" algn="l"/>
              </a:tabLst>
            </a:pPr>
            <a:r>
              <a:rPr sz="2600" b="1" spc="-25" dirty="0">
                <a:latin typeface="Trebuchet MS"/>
                <a:cs typeface="Trebuchet MS"/>
              </a:rPr>
              <a:t>Title</a:t>
            </a:r>
            <a:endParaRPr sz="2600">
              <a:latin typeface="Trebuchet MS"/>
              <a:cs typeface="Trebuchet MS"/>
            </a:endParaRPr>
          </a:p>
          <a:p>
            <a:pPr marL="287020" indent="-274320">
              <a:lnSpc>
                <a:spcPct val="100000"/>
              </a:lnSpc>
              <a:spcBef>
                <a:spcPts val="2160"/>
              </a:spcBef>
              <a:buClr>
                <a:srgbClr val="636B85"/>
              </a:buClr>
              <a:buSzPct val="73076"/>
              <a:buFont typeface="Arial"/>
              <a:buChar char=""/>
              <a:tabLst>
                <a:tab pos="287020" algn="l"/>
              </a:tabLst>
            </a:pPr>
            <a:r>
              <a:rPr sz="2600" b="1" spc="-5" dirty="0">
                <a:latin typeface="Trebuchet MS"/>
                <a:cs typeface="Trebuchet MS"/>
              </a:rPr>
              <a:t>Addressee</a:t>
            </a:r>
            <a:endParaRPr sz="2600">
              <a:latin typeface="Trebuchet MS"/>
              <a:cs typeface="Trebuchet MS"/>
            </a:endParaRPr>
          </a:p>
          <a:p>
            <a:pPr marL="287020" indent="-274320">
              <a:lnSpc>
                <a:spcPct val="100000"/>
              </a:lnSpc>
              <a:spcBef>
                <a:spcPts val="2160"/>
              </a:spcBef>
              <a:buClr>
                <a:srgbClr val="636B85"/>
              </a:buClr>
              <a:buSzPct val="73076"/>
              <a:buFont typeface="Arial"/>
              <a:buChar char=""/>
              <a:tabLst>
                <a:tab pos="287020" algn="l"/>
              </a:tabLst>
            </a:pPr>
            <a:r>
              <a:rPr sz="2600" b="1" spc="-5" dirty="0">
                <a:latin typeface="Trebuchet MS"/>
                <a:cs typeface="Trebuchet MS"/>
              </a:rPr>
              <a:t>Opening </a:t>
            </a:r>
            <a:r>
              <a:rPr sz="2600" b="1" dirty="0">
                <a:latin typeface="Trebuchet MS"/>
                <a:cs typeface="Trebuchet MS"/>
              </a:rPr>
              <a:t>or introductory</a:t>
            </a:r>
            <a:r>
              <a:rPr sz="2600" b="1" spc="-45" dirty="0">
                <a:latin typeface="Trebuchet MS"/>
                <a:cs typeface="Trebuchet MS"/>
              </a:rPr>
              <a:t> </a:t>
            </a:r>
            <a:r>
              <a:rPr sz="2600" b="1" spc="-20" dirty="0">
                <a:latin typeface="Trebuchet MS"/>
                <a:cs typeface="Trebuchet MS"/>
              </a:rPr>
              <a:t>paragraph</a:t>
            </a:r>
            <a:endParaRPr sz="2600">
              <a:latin typeface="Trebuchet MS"/>
              <a:cs typeface="Trebuchet MS"/>
            </a:endParaRPr>
          </a:p>
          <a:p>
            <a:pPr marL="286385" marR="5080" indent="-274320">
              <a:lnSpc>
                <a:spcPct val="150000"/>
              </a:lnSpc>
              <a:spcBef>
                <a:spcPts val="600"/>
              </a:spcBef>
              <a:buClr>
                <a:srgbClr val="636B85"/>
              </a:buClr>
              <a:buSzPct val="73076"/>
              <a:buFont typeface="Arial"/>
              <a:buChar char=""/>
              <a:tabLst>
                <a:tab pos="287020" algn="l"/>
              </a:tabLst>
            </a:pPr>
            <a:r>
              <a:rPr sz="2600" b="1" spc="-5" dirty="0">
                <a:latin typeface="Trebuchet MS"/>
                <a:cs typeface="Trebuchet MS"/>
              </a:rPr>
              <a:t>Identification </a:t>
            </a:r>
            <a:r>
              <a:rPr sz="2600" b="1" dirty="0">
                <a:latin typeface="Trebuchet MS"/>
                <a:cs typeface="Trebuchet MS"/>
              </a:rPr>
              <a:t>of financial </a:t>
            </a:r>
            <a:r>
              <a:rPr sz="2600" b="1" spc="-55" dirty="0">
                <a:latin typeface="Trebuchet MS"/>
                <a:cs typeface="Trebuchet MS"/>
              </a:rPr>
              <a:t>statements  </a:t>
            </a:r>
            <a:r>
              <a:rPr sz="2600" b="1" dirty="0">
                <a:latin typeface="Trebuchet MS"/>
                <a:cs typeface="Trebuchet MS"/>
              </a:rPr>
              <a:t>audited</a:t>
            </a:r>
            <a:endParaRPr sz="2600">
              <a:latin typeface="Trebuchet MS"/>
              <a:cs typeface="Trebuchet MS"/>
            </a:endParaRPr>
          </a:p>
          <a:p>
            <a:pPr marL="287020" indent="-274320">
              <a:lnSpc>
                <a:spcPct val="100000"/>
              </a:lnSpc>
              <a:spcBef>
                <a:spcPts val="2165"/>
              </a:spcBef>
              <a:buClr>
                <a:srgbClr val="636B85"/>
              </a:buClr>
              <a:buSzPct val="73076"/>
              <a:buFont typeface="Arial"/>
              <a:buChar char=""/>
              <a:tabLst>
                <a:tab pos="287020" algn="l"/>
              </a:tabLst>
            </a:pPr>
            <a:r>
              <a:rPr sz="2600" b="1" dirty="0">
                <a:latin typeface="Trebuchet MS"/>
                <a:cs typeface="Trebuchet MS"/>
              </a:rPr>
              <a:t>Date and period</a:t>
            </a:r>
            <a:r>
              <a:rPr sz="2600" b="1" spc="-25" dirty="0">
                <a:latin typeface="Trebuchet MS"/>
                <a:cs typeface="Trebuchet MS"/>
              </a:rPr>
              <a:t> </a:t>
            </a:r>
            <a:r>
              <a:rPr sz="2600" b="1" dirty="0">
                <a:latin typeface="Trebuchet MS"/>
                <a:cs typeface="Trebuchet MS"/>
              </a:rPr>
              <a:t>covered</a:t>
            </a:r>
            <a:endParaRPr sz="2600">
              <a:latin typeface="Trebuchet MS"/>
              <a:cs typeface="Trebuchet MS"/>
            </a:endParaRPr>
          </a:p>
          <a:p>
            <a:pPr marL="287020" indent="-274320">
              <a:lnSpc>
                <a:spcPct val="100000"/>
              </a:lnSpc>
              <a:spcBef>
                <a:spcPts val="2160"/>
              </a:spcBef>
              <a:buClr>
                <a:srgbClr val="636B85"/>
              </a:buClr>
              <a:buSzPct val="73076"/>
              <a:buFont typeface="Arial"/>
              <a:buChar char=""/>
              <a:tabLst>
                <a:tab pos="287020" algn="l"/>
              </a:tabLst>
            </a:pPr>
            <a:r>
              <a:rPr sz="2600" b="1" spc="-5" dirty="0">
                <a:latin typeface="Trebuchet MS"/>
                <a:cs typeface="Trebuchet MS"/>
              </a:rPr>
              <a:t>Statements </a:t>
            </a:r>
            <a:r>
              <a:rPr sz="2600" b="1" dirty="0">
                <a:latin typeface="Trebuchet MS"/>
                <a:cs typeface="Trebuchet MS"/>
              </a:rPr>
              <a:t>of</a:t>
            </a:r>
            <a:r>
              <a:rPr sz="2600" b="1" spc="-40" dirty="0">
                <a:latin typeface="Trebuchet MS"/>
                <a:cs typeface="Trebuchet MS"/>
              </a:rPr>
              <a:t> </a:t>
            </a:r>
            <a:r>
              <a:rPr sz="2600" b="1" dirty="0">
                <a:latin typeface="Trebuchet MS"/>
                <a:cs typeface="Trebuchet MS"/>
              </a:rPr>
              <a:t>responsibility:</a:t>
            </a:r>
            <a:endParaRPr sz="2600">
              <a:latin typeface="Trebuchet MS"/>
              <a:cs typeface="Trebuchet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84225" y="530987"/>
            <a:ext cx="7019290" cy="321310"/>
            <a:chOff x="584225" y="530987"/>
            <a:chExt cx="7019290" cy="321310"/>
          </a:xfrm>
        </p:grpSpPr>
        <p:sp>
          <p:nvSpPr>
            <p:cNvPr id="3" name="object 3"/>
            <p:cNvSpPr/>
            <p:nvPr/>
          </p:nvSpPr>
          <p:spPr>
            <a:xfrm>
              <a:off x="585114" y="531876"/>
              <a:ext cx="7017486" cy="31915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38987" y="696468"/>
              <a:ext cx="98437" cy="10579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908545" y="627380"/>
              <a:ext cx="3945254" cy="114300"/>
            </a:xfrm>
            <a:custGeom>
              <a:avLst/>
              <a:gdLst/>
              <a:ahLst/>
              <a:cxnLst/>
              <a:rect l="l" t="t" r="r" b="b"/>
              <a:pathLst>
                <a:path w="3945254" h="114300">
                  <a:moveTo>
                    <a:pt x="3908056" y="0"/>
                  </a:moveTo>
                  <a:lnTo>
                    <a:pt x="3870972" y="114046"/>
                  </a:lnTo>
                  <a:lnTo>
                    <a:pt x="3945140" y="114046"/>
                  </a:lnTo>
                  <a:lnTo>
                    <a:pt x="3908056" y="0"/>
                  </a:lnTo>
                  <a:close/>
                </a:path>
                <a:path w="3945254" h="114300">
                  <a:moveTo>
                    <a:pt x="37058" y="0"/>
                  </a:moveTo>
                  <a:lnTo>
                    <a:pt x="0" y="114046"/>
                  </a:lnTo>
                  <a:lnTo>
                    <a:pt x="74117" y="114046"/>
                  </a:lnTo>
                  <a:lnTo>
                    <a:pt x="37058" y="0"/>
                  </a:lnTo>
                  <a:close/>
                </a:path>
              </a:pathLst>
            </a:custGeom>
            <a:ln w="3175">
              <a:solidFill>
                <a:srgbClr val="2B2E3E"/>
              </a:solidFill>
            </a:ln>
          </p:spPr>
          <p:txBody>
            <a:bodyPr wrap="square" lIns="0" tIns="0" rIns="0" bIns="0" rtlCol="0"/>
            <a:lstStyle/>
            <a:p>
              <a:endParaRPr/>
            </a:p>
          </p:txBody>
        </p:sp>
        <p:sp>
          <p:nvSpPr>
            <p:cNvPr id="6" name="object 6"/>
            <p:cNvSpPr/>
            <p:nvPr/>
          </p:nvSpPr>
          <p:spPr>
            <a:xfrm>
              <a:off x="6625208" y="582930"/>
              <a:ext cx="95758" cy="103123"/>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5331332" y="582930"/>
              <a:ext cx="118871" cy="215137"/>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7183627" y="582803"/>
              <a:ext cx="91059" cy="89915"/>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6118351" y="582803"/>
              <a:ext cx="91059" cy="89915"/>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6865619" y="579628"/>
              <a:ext cx="157607" cy="223647"/>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4091939" y="579628"/>
              <a:ext cx="157607" cy="223647"/>
            </a:xfrm>
            <a:prstGeom prst="rect">
              <a:avLst/>
            </a:prstGeom>
            <a:blipFill>
              <a:blip r:embed="rId7" cstate="print"/>
              <a:stretch>
                <a:fillRect/>
              </a:stretch>
            </a:blipFill>
          </p:spPr>
          <p:txBody>
            <a:bodyPr wrap="square" lIns="0" tIns="0" rIns="0" bIns="0" rtlCol="0"/>
            <a:lstStyle/>
            <a:p>
              <a:endParaRPr/>
            </a:p>
          </p:txBody>
        </p:sp>
        <p:sp>
          <p:nvSpPr>
            <p:cNvPr id="12" name="object 12"/>
            <p:cNvSpPr/>
            <p:nvPr/>
          </p:nvSpPr>
          <p:spPr>
            <a:xfrm>
              <a:off x="638987" y="579374"/>
              <a:ext cx="81800" cy="77597"/>
            </a:xfrm>
            <a:prstGeom prst="rect">
              <a:avLst/>
            </a:prstGeom>
            <a:blipFill>
              <a:blip r:embed="rId8" cstate="print"/>
              <a:stretch>
                <a:fillRect/>
              </a:stretch>
            </a:blipFill>
          </p:spPr>
          <p:txBody>
            <a:bodyPr wrap="square" lIns="0" tIns="0" rIns="0" bIns="0" rtlCol="0"/>
            <a:lstStyle/>
            <a:p>
              <a:endParaRPr/>
            </a:p>
          </p:txBody>
        </p:sp>
        <p:sp>
          <p:nvSpPr>
            <p:cNvPr id="13" name="object 13"/>
            <p:cNvSpPr/>
            <p:nvPr/>
          </p:nvSpPr>
          <p:spPr>
            <a:xfrm>
              <a:off x="585114" y="531876"/>
              <a:ext cx="7018020" cy="319405"/>
            </a:xfrm>
            <a:custGeom>
              <a:avLst/>
              <a:gdLst/>
              <a:ahLst/>
              <a:cxnLst/>
              <a:rect l="l" t="t" r="r" b="b"/>
              <a:pathLst>
                <a:path w="7018020" h="319405">
                  <a:moveTo>
                    <a:pt x="6762089" y="5461"/>
                  </a:moveTo>
                  <a:lnTo>
                    <a:pt x="7017486" y="5461"/>
                  </a:lnTo>
                  <a:lnTo>
                    <a:pt x="7017486" y="54101"/>
                  </a:lnTo>
                  <a:lnTo>
                    <a:pt x="6914997" y="54101"/>
                  </a:lnTo>
                  <a:lnTo>
                    <a:pt x="6914997" y="313944"/>
                  </a:lnTo>
                  <a:lnTo>
                    <a:pt x="6860133" y="313944"/>
                  </a:lnTo>
                  <a:lnTo>
                    <a:pt x="6860133" y="54101"/>
                  </a:lnTo>
                  <a:lnTo>
                    <a:pt x="6762089" y="54101"/>
                  </a:lnTo>
                  <a:lnTo>
                    <a:pt x="6762089" y="5461"/>
                  </a:lnTo>
                  <a:close/>
                </a:path>
                <a:path w="7018020" h="319405">
                  <a:moveTo>
                    <a:pt x="5740882" y="5461"/>
                  </a:moveTo>
                  <a:lnTo>
                    <a:pt x="5937859" y="5461"/>
                  </a:lnTo>
                  <a:lnTo>
                    <a:pt x="5937859" y="54101"/>
                  </a:lnTo>
                  <a:lnTo>
                    <a:pt x="5795619" y="54101"/>
                  </a:lnTo>
                  <a:lnTo>
                    <a:pt x="5795619" y="126364"/>
                  </a:lnTo>
                  <a:lnTo>
                    <a:pt x="5897600" y="126364"/>
                  </a:lnTo>
                  <a:lnTo>
                    <a:pt x="5897600" y="172847"/>
                  </a:lnTo>
                  <a:lnTo>
                    <a:pt x="5795619" y="172847"/>
                  </a:lnTo>
                  <a:lnTo>
                    <a:pt x="5795619" y="265302"/>
                  </a:lnTo>
                  <a:lnTo>
                    <a:pt x="5935446" y="265302"/>
                  </a:lnTo>
                  <a:lnTo>
                    <a:pt x="5935446" y="313944"/>
                  </a:lnTo>
                  <a:lnTo>
                    <a:pt x="5740882" y="313944"/>
                  </a:lnTo>
                  <a:lnTo>
                    <a:pt x="5740882" y="5461"/>
                  </a:lnTo>
                  <a:close/>
                </a:path>
                <a:path w="7018020" h="319405">
                  <a:moveTo>
                    <a:pt x="5062829" y="5461"/>
                  </a:moveTo>
                  <a:lnTo>
                    <a:pt x="5318226" y="5461"/>
                  </a:lnTo>
                  <a:lnTo>
                    <a:pt x="5318226" y="54101"/>
                  </a:lnTo>
                  <a:lnTo>
                    <a:pt x="5215737" y="54101"/>
                  </a:lnTo>
                  <a:lnTo>
                    <a:pt x="5215737" y="313944"/>
                  </a:lnTo>
                  <a:lnTo>
                    <a:pt x="5160873" y="313944"/>
                  </a:lnTo>
                  <a:lnTo>
                    <a:pt x="5160873" y="54101"/>
                  </a:lnTo>
                  <a:lnTo>
                    <a:pt x="5062829" y="54101"/>
                  </a:lnTo>
                  <a:lnTo>
                    <a:pt x="5062829" y="5461"/>
                  </a:lnTo>
                  <a:close/>
                </a:path>
                <a:path w="7018020" h="319405">
                  <a:moveTo>
                    <a:pt x="4970881" y="5461"/>
                  </a:moveTo>
                  <a:lnTo>
                    <a:pt x="5025618" y="5461"/>
                  </a:lnTo>
                  <a:lnTo>
                    <a:pt x="5025618" y="313944"/>
                  </a:lnTo>
                  <a:lnTo>
                    <a:pt x="4970881" y="313944"/>
                  </a:lnTo>
                  <a:lnTo>
                    <a:pt x="4970881" y="5461"/>
                  </a:lnTo>
                  <a:close/>
                </a:path>
                <a:path w="7018020" h="319405">
                  <a:moveTo>
                    <a:pt x="4399762" y="5461"/>
                  </a:moveTo>
                  <a:lnTo>
                    <a:pt x="4454499" y="5461"/>
                  </a:lnTo>
                  <a:lnTo>
                    <a:pt x="4454499" y="214502"/>
                  </a:lnTo>
                  <a:lnTo>
                    <a:pt x="4455452" y="226387"/>
                  </a:lnTo>
                  <a:lnTo>
                    <a:pt x="4477998" y="261830"/>
                  </a:lnTo>
                  <a:lnTo>
                    <a:pt x="4511395" y="270510"/>
                  </a:lnTo>
                  <a:lnTo>
                    <a:pt x="4525423" y="269557"/>
                  </a:lnTo>
                  <a:lnTo>
                    <a:pt x="4564864" y="246937"/>
                  </a:lnTo>
                  <a:lnTo>
                    <a:pt x="4574133" y="213487"/>
                  </a:lnTo>
                  <a:lnTo>
                    <a:pt x="4574133" y="5461"/>
                  </a:lnTo>
                  <a:lnTo>
                    <a:pt x="4628870" y="5461"/>
                  </a:lnTo>
                  <a:lnTo>
                    <a:pt x="4628870" y="217677"/>
                  </a:lnTo>
                  <a:lnTo>
                    <a:pt x="4626890" y="240202"/>
                  </a:lnTo>
                  <a:lnTo>
                    <a:pt x="4610975" y="277489"/>
                  </a:lnTo>
                  <a:lnTo>
                    <a:pt x="4579731" y="304041"/>
                  </a:lnTo>
                  <a:lnTo>
                    <a:pt x="4537111" y="317480"/>
                  </a:lnTo>
                  <a:lnTo>
                    <a:pt x="4511776" y="319150"/>
                  </a:lnTo>
                  <a:lnTo>
                    <a:pt x="4486461" y="317507"/>
                  </a:lnTo>
                  <a:lnTo>
                    <a:pt x="4445071" y="304363"/>
                  </a:lnTo>
                  <a:lnTo>
                    <a:pt x="4416211" y="278290"/>
                  </a:lnTo>
                  <a:lnTo>
                    <a:pt x="4401594" y="240623"/>
                  </a:lnTo>
                  <a:lnTo>
                    <a:pt x="4399762" y="217550"/>
                  </a:lnTo>
                  <a:lnTo>
                    <a:pt x="4399762" y="5461"/>
                  </a:lnTo>
                  <a:close/>
                </a:path>
                <a:path w="7018020" h="319405">
                  <a:moveTo>
                    <a:pt x="3768826" y="5461"/>
                  </a:moveTo>
                  <a:lnTo>
                    <a:pt x="3972026" y="5461"/>
                  </a:lnTo>
                  <a:lnTo>
                    <a:pt x="3972026" y="54101"/>
                  </a:lnTo>
                  <a:lnTo>
                    <a:pt x="3823563" y="54101"/>
                  </a:lnTo>
                  <a:lnTo>
                    <a:pt x="3823563" y="126364"/>
                  </a:lnTo>
                  <a:lnTo>
                    <a:pt x="3932021" y="126364"/>
                  </a:lnTo>
                  <a:lnTo>
                    <a:pt x="3932021" y="172847"/>
                  </a:lnTo>
                  <a:lnTo>
                    <a:pt x="3823563" y="172847"/>
                  </a:lnTo>
                  <a:lnTo>
                    <a:pt x="3823563" y="313944"/>
                  </a:lnTo>
                  <a:lnTo>
                    <a:pt x="3768826" y="313944"/>
                  </a:lnTo>
                  <a:lnTo>
                    <a:pt x="3768826" y="5461"/>
                  </a:lnTo>
                  <a:close/>
                </a:path>
                <a:path w="7018020" h="319405">
                  <a:moveTo>
                    <a:pt x="2819501" y="5461"/>
                  </a:moveTo>
                  <a:lnTo>
                    <a:pt x="3074898" y="5461"/>
                  </a:lnTo>
                  <a:lnTo>
                    <a:pt x="3074898" y="54101"/>
                  </a:lnTo>
                  <a:lnTo>
                    <a:pt x="2972409" y="54101"/>
                  </a:lnTo>
                  <a:lnTo>
                    <a:pt x="2972409" y="313944"/>
                  </a:lnTo>
                  <a:lnTo>
                    <a:pt x="2917545" y="313944"/>
                  </a:lnTo>
                  <a:lnTo>
                    <a:pt x="2917545" y="54101"/>
                  </a:lnTo>
                  <a:lnTo>
                    <a:pt x="2819501" y="54101"/>
                  </a:lnTo>
                  <a:lnTo>
                    <a:pt x="2819501" y="5461"/>
                  </a:lnTo>
                  <a:close/>
                </a:path>
                <a:path w="7018020" h="319405">
                  <a:moveTo>
                    <a:pt x="2558770" y="5461"/>
                  </a:moveTo>
                  <a:lnTo>
                    <a:pt x="2585186" y="5461"/>
                  </a:lnTo>
                  <a:lnTo>
                    <a:pt x="2730855" y="191643"/>
                  </a:lnTo>
                  <a:lnTo>
                    <a:pt x="2730855" y="5461"/>
                  </a:lnTo>
                  <a:lnTo>
                    <a:pt x="2783560" y="5461"/>
                  </a:lnTo>
                  <a:lnTo>
                    <a:pt x="2783560" y="318135"/>
                  </a:lnTo>
                  <a:lnTo>
                    <a:pt x="2761208" y="318135"/>
                  </a:lnTo>
                  <a:lnTo>
                    <a:pt x="2611475" y="122936"/>
                  </a:lnTo>
                  <a:lnTo>
                    <a:pt x="2611475" y="314198"/>
                  </a:lnTo>
                  <a:lnTo>
                    <a:pt x="2558770" y="314198"/>
                  </a:lnTo>
                  <a:lnTo>
                    <a:pt x="2558770" y="5461"/>
                  </a:lnTo>
                  <a:close/>
                </a:path>
                <a:path w="7018020" h="319405">
                  <a:moveTo>
                    <a:pt x="2313406" y="5461"/>
                  </a:moveTo>
                  <a:lnTo>
                    <a:pt x="2510383" y="5461"/>
                  </a:lnTo>
                  <a:lnTo>
                    <a:pt x="2510383" y="54101"/>
                  </a:lnTo>
                  <a:lnTo>
                    <a:pt x="2368143" y="54101"/>
                  </a:lnTo>
                  <a:lnTo>
                    <a:pt x="2368143" y="126364"/>
                  </a:lnTo>
                  <a:lnTo>
                    <a:pt x="2470124" y="126364"/>
                  </a:lnTo>
                  <a:lnTo>
                    <a:pt x="2470124" y="172847"/>
                  </a:lnTo>
                  <a:lnTo>
                    <a:pt x="2368143" y="172847"/>
                  </a:lnTo>
                  <a:lnTo>
                    <a:pt x="2368143" y="265302"/>
                  </a:lnTo>
                  <a:lnTo>
                    <a:pt x="2507970" y="265302"/>
                  </a:lnTo>
                  <a:lnTo>
                    <a:pt x="2507970" y="313944"/>
                  </a:lnTo>
                  <a:lnTo>
                    <a:pt x="2313406" y="313944"/>
                  </a:lnTo>
                  <a:lnTo>
                    <a:pt x="2313406" y="5461"/>
                  </a:lnTo>
                  <a:close/>
                </a:path>
                <a:path w="7018020" h="319405">
                  <a:moveTo>
                    <a:pt x="2026640" y="5461"/>
                  </a:moveTo>
                  <a:lnTo>
                    <a:pt x="2055723" y="5461"/>
                  </a:lnTo>
                  <a:lnTo>
                    <a:pt x="2122398" y="213233"/>
                  </a:lnTo>
                  <a:lnTo>
                    <a:pt x="2187676" y="5461"/>
                  </a:lnTo>
                  <a:lnTo>
                    <a:pt x="2216632" y="5461"/>
                  </a:lnTo>
                  <a:lnTo>
                    <a:pt x="2279497" y="314198"/>
                  </a:lnTo>
                  <a:lnTo>
                    <a:pt x="2226411" y="314198"/>
                  </a:lnTo>
                  <a:lnTo>
                    <a:pt x="2194407" y="147827"/>
                  </a:lnTo>
                  <a:lnTo>
                    <a:pt x="2132304" y="318135"/>
                  </a:lnTo>
                  <a:lnTo>
                    <a:pt x="2112746" y="318135"/>
                  </a:lnTo>
                  <a:lnTo>
                    <a:pt x="2050643" y="147827"/>
                  </a:lnTo>
                  <a:lnTo>
                    <a:pt x="2017369" y="314198"/>
                  </a:lnTo>
                  <a:lnTo>
                    <a:pt x="1964537" y="314198"/>
                  </a:lnTo>
                  <a:lnTo>
                    <a:pt x="2026640" y="5461"/>
                  </a:lnTo>
                  <a:close/>
                </a:path>
                <a:path w="7018020" h="319405">
                  <a:moveTo>
                    <a:pt x="1746478" y="5461"/>
                  </a:moveTo>
                  <a:lnTo>
                    <a:pt x="1943455" y="5461"/>
                  </a:lnTo>
                  <a:lnTo>
                    <a:pt x="1943455" y="54101"/>
                  </a:lnTo>
                  <a:lnTo>
                    <a:pt x="1801215" y="54101"/>
                  </a:lnTo>
                  <a:lnTo>
                    <a:pt x="1801215" y="126364"/>
                  </a:lnTo>
                  <a:lnTo>
                    <a:pt x="1903196" y="126364"/>
                  </a:lnTo>
                  <a:lnTo>
                    <a:pt x="1903196" y="172847"/>
                  </a:lnTo>
                  <a:lnTo>
                    <a:pt x="1801215" y="172847"/>
                  </a:lnTo>
                  <a:lnTo>
                    <a:pt x="1801215" y="265302"/>
                  </a:lnTo>
                  <a:lnTo>
                    <a:pt x="1941042" y="265302"/>
                  </a:lnTo>
                  <a:lnTo>
                    <a:pt x="1941042" y="313944"/>
                  </a:lnTo>
                  <a:lnTo>
                    <a:pt x="1746478" y="313944"/>
                  </a:lnTo>
                  <a:lnTo>
                    <a:pt x="1746478" y="5461"/>
                  </a:lnTo>
                  <a:close/>
                </a:path>
                <a:path w="7018020" h="319405">
                  <a:moveTo>
                    <a:pt x="1508734" y="5461"/>
                  </a:moveTo>
                  <a:lnTo>
                    <a:pt x="1563471" y="5461"/>
                  </a:lnTo>
                  <a:lnTo>
                    <a:pt x="1563471" y="265302"/>
                  </a:lnTo>
                  <a:lnTo>
                    <a:pt x="1702917" y="265302"/>
                  </a:lnTo>
                  <a:lnTo>
                    <a:pt x="1702917" y="313944"/>
                  </a:lnTo>
                  <a:lnTo>
                    <a:pt x="1508734" y="313944"/>
                  </a:lnTo>
                  <a:lnTo>
                    <a:pt x="1508734" y="5461"/>
                  </a:lnTo>
                  <a:close/>
                </a:path>
                <a:path w="7018020" h="319405">
                  <a:moveTo>
                    <a:pt x="1263370" y="5461"/>
                  </a:moveTo>
                  <a:lnTo>
                    <a:pt x="1460347" y="5461"/>
                  </a:lnTo>
                  <a:lnTo>
                    <a:pt x="1460347" y="54101"/>
                  </a:lnTo>
                  <a:lnTo>
                    <a:pt x="1318107" y="54101"/>
                  </a:lnTo>
                  <a:lnTo>
                    <a:pt x="1318107" y="126364"/>
                  </a:lnTo>
                  <a:lnTo>
                    <a:pt x="1420088" y="126364"/>
                  </a:lnTo>
                  <a:lnTo>
                    <a:pt x="1420088" y="172847"/>
                  </a:lnTo>
                  <a:lnTo>
                    <a:pt x="1318107" y="172847"/>
                  </a:lnTo>
                  <a:lnTo>
                    <a:pt x="1318107" y="265302"/>
                  </a:lnTo>
                  <a:lnTo>
                    <a:pt x="1457934" y="265302"/>
                  </a:lnTo>
                  <a:lnTo>
                    <a:pt x="1457934" y="313944"/>
                  </a:lnTo>
                  <a:lnTo>
                    <a:pt x="1263370" y="313944"/>
                  </a:lnTo>
                  <a:lnTo>
                    <a:pt x="1263370" y="5461"/>
                  </a:lnTo>
                  <a:close/>
                </a:path>
                <a:path w="7018020" h="319405">
                  <a:moveTo>
                    <a:pt x="750925" y="5461"/>
                  </a:moveTo>
                  <a:lnTo>
                    <a:pt x="805662" y="5461"/>
                  </a:lnTo>
                  <a:lnTo>
                    <a:pt x="805662" y="313944"/>
                  </a:lnTo>
                  <a:lnTo>
                    <a:pt x="750925" y="313944"/>
                  </a:lnTo>
                  <a:lnTo>
                    <a:pt x="750925" y="5461"/>
                  </a:lnTo>
                  <a:close/>
                </a:path>
                <a:path w="7018020" h="319405">
                  <a:moveTo>
                    <a:pt x="6050254" y="3301"/>
                  </a:moveTo>
                  <a:lnTo>
                    <a:pt x="6113532" y="8921"/>
                  </a:lnTo>
                  <a:lnTo>
                    <a:pt x="6157188" y="25781"/>
                  </a:lnTo>
                  <a:lnTo>
                    <a:pt x="6182509" y="54435"/>
                  </a:lnTo>
                  <a:lnTo>
                    <a:pt x="6190970" y="95758"/>
                  </a:lnTo>
                  <a:lnTo>
                    <a:pt x="6183158" y="142190"/>
                  </a:lnTo>
                  <a:lnTo>
                    <a:pt x="6159712" y="175371"/>
                  </a:lnTo>
                  <a:lnTo>
                    <a:pt x="6120622" y="195288"/>
                  </a:lnTo>
                  <a:lnTo>
                    <a:pt x="6065875" y="201929"/>
                  </a:lnTo>
                  <a:lnTo>
                    <a:pt x="6059652" y="201929"/>
                  </a:lnTo>
                  <a:lnTo>
                    <a:pt x="6051397" y="201422"/>
                  </a:lnTo>
                  <a:lnTo>
                    <a:pt x="6040983" y="200406"/>
                  </a:lnTo>
                  <a:lnTo>
                    <a:pt x="6040983" y="313944"/>
                  </a:lnTo>
                  <a:lnTo>
                    <a:pt x="5986246" y="313944"/>
                  </a:lnTo>
                  <a:lnTo>
                    <a:pt x="5986246" y="5587"/>
                  </a:lnTo>
                  <a:lnTo>
                    <a:pt x="6010821" y="4587"/>
                  </a:lnTo>
                  <a:lnTo>
                    <a:pt x="6029680" y="3873"/>
                  </a:lnTo>
                  <a:lnTo>
                    <a:pt x="6042825" y="3444"/>
                  </a:lnTo>
                  <a:lnTo>
                    <a:pt x="6050254" y="3301"/>
                  </a:lnTo>
                  <a:close/>
                </a:path>
                <a:path w="7018020" h="319405">
                  <a:moveTo>
                    <a:pt x="4774793" y="3301"/>
                  </a:moveTo>
                  <a:lnTo>
                    <a:pt x="4835150" y="13192"/>
                  </a:lnTo>
                  <a:lnTo>
                    <a:pt x="4881600" y="42799"/>
                  </a:lnTo>
                  <a:lnTo>
                    <a:pt x="4911207" y="88709"/>
                  </a:lnTo>
                  <a:lnTo>
                    <a:pt x="4921097" y="147574"/>
                  </a:lnTo>
                  <a:lnTo>
                    <a:pt x="4916642" y="198394"/>
                  </a:lnTo>
                  <a:lnTo>
                    <a:pt x="4903279" y="239982"/>
                  </a:lnTo>
                  <a:lnTo>
                    <a:pt x="4881013" y="272335"/>
                  </a:lnTo>
                  <a:lnTo>
                    <a:pt x="4849845" y="295449"/>
                  </a:lnTo>
                  <a:lnTo>
                    <a:pt x="4809781" y="309319"/>
                  </a:lnTo>
                  <a:lnTo>
                    <a:pt x="4760823" y="313944"/>
                  </a:lnTo>
                  <a:lnTo>
                    <a:pt x="4692370" y="313944"/>
                  </a:lnTo>
                  <a:lnTo>
                    <a:pt x="4692370" y="5587"/>
                  </a:lnTo>
                  <a:lnTo>
                    <a:pt x="4722090" y="4587"/>
                  </a:lnTo>
                  <a:lnTo>
                    <a:pt x="4745726" y="3873"/>
                  </a:lnTo>
                  <a:lnTo>
                    <a:pt x="4763290" y="3444"/>
                  </a:lnTo>
                  <a:lnTo>
                    <a:pt x="4774793" y="3301"/>
                  </a:lnTo>
                  <a:close/>
                </a:path>
                <a:path w="7018020" h="319405">
                  <a:moveTo>
                    <a:pt x="87401" y="2666"/>
                  </a:moveTo>
                  <a:lnTo>
                    <a:pt x="130175" y="7810"/>
                  </a:lnTo>
                  <a:lnTo>
                    <a:pt x="174313" y="34623"/>
                  </a:lnTo>
                  <a:lnTo>
                    <a:pt x="189534" y="81914"/>
                  </a:lnTo>
                  <a:lnTo>
                    <a:pt x="187113" y="99250"/>
                  </a:lnTo>
                  <a:lnTo>
                    <a:pt x="179847" y="114680"/>
                  </a:lnTo>
                  <a:lnTo>
                    <a:pt x="167739" y="128206"/>
                  </a:lnTo>
                  <a:lnTo>
                    <a:pt x="150787" y="139826"/>
                  </a:lnTo>
                  <a:lnTo>
                    <a:pt x="175940" y="152475"/>
                  </a:lnTo>
                  <a:lnTo>
                    <a:pt x="193906" y="170434"/>
                  </a:lnTo>
                  <a:lnTo>
                    <a:pt x="204686" y="193726"/>
                  </a:lnTo>
                  <a:lnTo>
                    <a:pt x="208279" y="222376"/>
                  </a:lnTo>
                  <a:lnTo>
                    <a:pt x="206291" y="242333"/>
                  </a:lnTo>
                  <a:lnTo>
                    <a:pt x="176479" y="289178"/>
                  </a:lnTo>
                  <a:lnTo>
                    <a:pt x="140047" y="307752"/>
                  </a:lnTo>
                  <a:lnTo>
                    <a:pt x="94348" y="313944"/>
                  </a:lnTo>
                  <a:lnTo>
                    <a:pt x="0" y="313944"/>
                  </a:lnTo>
                  <a:lnTo>
                    <a:pt x="0" y="5587"/>
                  </a:lnTo>
                  <a:lnTo>
                    <a:pt x="28836" y="4327"/>
                  </a:lnTo>
                  <a:lnTo>
                    <a:pt x="53016" y="3413"/>
                  </a:lnTo>
                  <a:lnTo>
                    <a:pt x="72537" y="2855"/>
                  </a:lnTo>
                  <a:lnTo>
                    <a:pt x="87401" y="2666"/>
                  </a:lnTo>
                  <a:close/>
                </a:path>
                <a:path w="7018020" h="319405">
                  <a:moveTo>
                    <a:pt x="6627977" y="2286"/>
                  </a:moveTo>
                  <a:lnTo>
                    <a:pt x="6679410" y="7975"/>
                  </a:lnTo>
                  <a:lnTo>
                    <a:pt x="6716163" y="25034"/>
                  </a:lnTo>
                  <a:lnTo>
                    <a:pt x="6738223" y="53453"/>
                  </a:lnTo>
                  <a:lnTo>
                    <a:pt x="6745579" y="93218"/>
                  </a:lnTo>
                  <a:lnTo>
                    <a:pt x="6744557" y="106624"/>
                  </a:lnTo>
                  <a:lnTo>
                    <a:pt x="6729323" y="143128"/>
                  </a:lnTo>
                  <a:lnTo>
                    <a:pt x="6700266" y="169507"/>
                  </a:lnTo>
                  <a:lnTo>
                    <a:pt x="6688429" y="175006"/>
                  </a:lnTo>
                  <a:lnTo>
                    <a:pt x="6779615" y="313944"/>
                  </a:lnTo>
                  <a:lnTo>
                    <a:pt x="6716496" y="313944"/>
                  </a:lnTo>
                  <a:lnTo>
                    <a:pt x="6634200" y="186562"/>
                  </a:lnTo>
                  <a:lnTo>
                    <a:pt x="6627316" y="186396"/>
                  </a:lnTo>
                  <a:lnTo>
                    <a:pt x="6619230" y="186086"/>
                  </a:lnTo>
                  <a:lnTo>
                    <a:pt x="6609929" y="185634"/>
                  </a:lnTo>
                  <a:lnTo>
                    <a:pt x="6599402" y="185038"/>
                  </a:lnTo>
                  <a:lnTo>
                    <a:pt x="6599402" y="313944"/>
                  </a:lnTo>
                  <a:lnTo>
                    <a:pt x="6542506" y="313944"/>
                  </a:lnTo>
                  <a:lnTo>
                    <a:pt x="6542506" y="5461"/>
                  </a:lnTo>
                  <a:lnTo>
                    <a:pt x="6546509" y="5363"/>
                  </a:lnTo>
                  <a:lnTo>
                    <a:pt x="6553761" y="5064"/>
                  </a:lnTo>
                  <a:lnTo>
                    <a:pt x="6564277" y="4550"/>
                  </a:lnTo>
                  <a:lnTo>
                    <a:pt x="6578066" y="3810"/>
                  </a:lnTo>
                  <a:lnTo>
                    <a:pt x="6592830" y="3143"/>
                  </a:lnTo>
                  <a:lnTo>
                    <a:pt x="6606070" y="2666"/>
                  </a:lnTo>
                  <a:lnTo>
                    <a:pt x="6617785" y="2381"/>
                  </a:lnTo>
                  <a:lnTo>
                    <a:pt x="6627977" y="2286"/>
                  </a:lnTo>
                  <a:close/>
                </a:path>
                <a:path w="7018020" h="319405">
                  <a:moveTo>
                    <a:pt x="5562701" y="2286"/>
                  </a:moveTo>
                  <a:lnTo>
                    <a:pt x="5614134" y="7975"/>
                  </a:lnTo>
                  <a:lnTo>
                    <a:pt x="5650887" y="25034"/>
                  </a:lnTo>
                  <a:lnTo>
                    <a:pt x="5672947" y="53453"/>
                  </a:lnTo>
                  <a:lnTo>
                    <a:pt x="5680303" y="93218"/>
                  </a:lnTo>
                  <a:lnTo>
                    <a:pt x="5679281" y="106624"/>
                  </a:lnTo>
                  <a:lnTo>
                    <a:pt x="5664047" y="143128"/>
                  </a:lnTo>
                  <a:lnTo>
                    <a:pt x="5634990" y="169507"/>
                  </a:lnTo>
                  <a:lnTo>
                    <a:pt x="5623153" y="175006"/>
                  </a:lnTo>
                  <a:lnTo>
                    <a:pt x="5714339" y="313944"/>
                  </a:lnTo>
                  <a:lnTo>
                    <a:pt x="5651220" y="313944"/>
                  </a:lnTo>
                  <a:lnTo>
                    <a:pt x="5568924" y="186562"/>
                  </a:lnTo>
                  <a:lnTo>
                    <a:pt x="5562040" y="186396"/>
                  </a:lnTo>
                  <a:lnTo>
                    <a:pt x="5553954" y="186086"/>
                  </a:lnTo>
                  <a:lnTo>
                    <a:pt x="5544653" y="185634"/>
                  </a:lnTo>
                  <a:lnTo>
                    <a:pt x="5534126" y="185038"/>
                  </a:lnTo>
                  <a:lnTo>
                    <a:pt x="5534126" y="313944"/>
                  </a:lnTo>
                  <a:lnTo>
                    <a:pt x="5477230" y="313944"/>
                  </a:lnTo>
                  <a:lnTo>
                    <a:pt x="5477230" y="5461"/>
                  </a:lnTo>
                  <a:lnTo>
                    <a:pt x="5481233" y="5363"/>
                  </a:lnTo>
                  <a:lnTo>
                    <a:pt x="5488485" y="5064"/>
                  </a:lnTo>
                  <a:lnTo>
                    <a:pt x="5499001" y="4550"/>
                  </a:lnTo>
                  <a:lnTo>
                    <a:pt x="5512790" y="3810"/>
                  </a:lnTo>
                  <a:lnTo>
                    <a:pt x="5527554" y="3143"/>
                  </a:lnTo>
                  <a:lnTo>
                    <a:pt x="5540794" y="2666"/>
                  </a:lnTo>
                  <a:lnTo>
                    <a:pt x="5552509" y="2381"/>
                  </a:lnTo>
                  <a:lnTo>
                    <a:pt x="5562701" y="2286"/>
                  </a:lnTo>
                  <a:close/>
                </a:path>
                <a:path w="7018020" h="319405">
                  <a:moveTo>
                    <a:pt x="4219422" y="1270"/>
                  </a:moveTo>
                  <a:lnTo>
                    <a:pt x="4243425" y="1270"/>
                  </a:lnTo>
                  <a:lnTo>
                    <a:pt x="4367504" y="313944"/>
                  </a:lnTo>
                  <a:lnTo>
                    <a:pt x="4307052" y="313944"/>
                  </a:lnTo>
                  <a:lnTo>
                    <a:pt x="4284573" y="251460"/>
                  </a:lnTo>
                  <a:lnTo>
                    <a:pt x="4178782" y="251460"/>
                  </a:lnTo>
                  <a:lnTo>
                    <a:pt x="4157319" y="313944"/>
                  </a:lnTo>
                  <a:lnTo>
                    <a:pt x="4096486" y="313944"/>
                  </a:lnTo>
                  <a:lnTo>
                    <a:pt x="4219422" y="1270"/>
                  </a:lnTo>
                  <a:close/>
                </a:path>
                <a:path w="7018020" h="319405">
                  <a:moveTo>
                    <a:pt x="348488" y="1270"/>
                  </a:moveTo>
                  <a:lnTo>
                    <a:pt x="372491" y="1270"/>
                  </a:lnTo>
                  <a:lnTo>
                    <a:pt x="496531" y="313944"/>
                  </a:lnTo>
                  <a:lnTo>
                    <a:pt x="436092" y="313944"/>
                  </a:lnTo>
                  <a:lnTo>
                    <a:pt x="413562" y="251460"/>
                  </a:lnTo>
                  <a:lnTo>
                    <a:pt x="307835" y="251460"/>
                  </a:lnTo>
                  <a:lnTo>
                    <a:pt x="286359" y="313944"/>
                  </a:lnTo>
                  <a:lnTo>
                    <a:pt x="225501" y="313944"/>
                  </a:lnTo>
                  <a:lnTo>
                    <a:pt x="348488" y="1270"/>
                  </a:lnTo>
                  <a:close/>
                </a:path>
                <a:path w="7018020" h="319405">
                  <a:moveTo>
                    <a:pt x="3189833" y="126"/>
                  </a:moveTo>
                  <a:lnTo>
                    <a:pt x="3214814" y="1387"/>
                  </a:lnTo>
                  <a:lnTo>
                    <a:pt x="3236236" y="5159"/>
                  </a:lnTo>
                  <a:lnTo>
                    <a:pt x="3254109" y="11431"/>
                  </a:lnTo>
                  <a:lnTo>
                    <a:pt x="3268446" y="20193"/>
                  </a:lnTo>
                  <a:lnTo>
                    <a:pt x="3251809" y="67310"/>
                  </a:lnTo>
                  <a:lnTo>
                    <a:pt x="3237160" y="58308"/>
                  </a:lnTo>
                  <a:lnTo>
                    <a:pt x="3222155" y="51879"/>
                  </a:lnTo>
                  <a:lnTo>
                    <a:pt x="3206768" y="48021"/>
                  </a:lnTo>
                  <a:lnTo>
                    <a:pt x="3190976" y="46736"/>
                  </a:lnTo>
                  <a:lnTo>
                    <a:pt x="3181997" y="47357"/>
                  </a:lnTo>
                  <a:lnTo>
                    <a:pt x="3151761" y="75057"/>
                  </a:lnTo>
                  <a:lnTo>
                    <a:pt x="3151098" y="82676"/>
                  </a:lnTo>
                  <a:lnTo>
                    <a:pt x="3154767" y="96113"/>
                  </a:lnTo>
                  <a:lnTo>
                    <a:pt x="3165782" y="109775"/>
                  </a:lnTo>
                  <a:lnTo>
                    <a:pt x="3184156" y="123699"/>
                  </a:lnTo>
                  <a:lnTo>
                    <a:pt x="3209899" y="137922"/>
                  </a:lnTo>
                  <a:lnTo>
                    <a:pt x="3224276" y="145321"/>
                  </a:lnTo>
                  <a:lnTo>
                    <a:pt x="3236521" y="152447"/>
                  </a:lnTo>
                  <a:lnTo>
                    <a:pt x="3266573" y="179546"/>
                  </a:lnTo>
                  <a:lnTo>
                    <a:pt x="3282093" y="223081"/>
                  </a:lnTo>
                  <a:lnTo>
                    <a:pt x="3282543" y="233299"/>
                  </a:lnTo>
                  <a:lnTo>
                    <a:pt x="3280688" y="251229"/>
                  </a:lnTo>
                  <a:lnTo>
                    <a:pt x="3252952" y="295021"/>
                  </a:lnTo>
                  <a:lnTo>
                    <a:pt x="3218376" y="313134"/>
                  </a:lnTo>
                  <a:lnTo>
                    <a:pt x="3173704" y="319150"/>
                  </a:lnTo>
                  <a:lnTo>
                    <a:pt x="3152626" y="317767"/>
                  </a:lnTo>
                  <a:lnTo>
                    <a:pt x="3132620" y="313610"/>
                  </a:lnTo>
                  <a:lnTo>
                    <a:pt x="3113661" y="306667"/>
                  </a:lnTo>
                  <a:lnTo>
                    <a:pt x="3095726" y="296925"/>
                  </a:lnTo>
                  <a:lnTo>
                    <a:pt x="3115919" y="247776"/>
                  </a:lnTo>
                  <a:lnTo>
                    <a:pt x="3132116" y="257758"/>
                  </a:lnTo>
                  <a:lnTo>
                    <a:pt x="3148145" y="264858"/>
                  </a:lnTo>
                  <a:lnTo>
                    <a:pt x="3164032" y="269101"/>
                  </a:lnTo>
                  <a:lnTo>
                    <a:pt x="3179800" y="270510"/>
                  </a:lnTo>
                  <a:lnTo>
                    <a:pt x="3200896" y="268412"/>
                  </a:lnTo>
                  <a:lnTo>
                    <a:pt x="3215979" y="262112"/>
                  </a:lnTo>
                  <a:lnTo>
                    <a:pt x="3225038" y="251596"/>
                  </a:lnTo>
                  <a:lnTo>
                    <a:pt x="3228060" y="236854"/>
                  </a:lnTo>
                  <a:lnTo>
                    <a:pt x="3227346" y="229044"/>
                  </a:lnTo>
                  <a:lnTo>
                    <a:pt x="3199199" y="191595"/>
                  </a:lnTo>
                  <a:lnTo>
                    <a:pt x="3153483" y="166149"/>
                  </a:lnTo>
                  <a:lnTo>
                    <a:pt x="3140081" y="158448"/>
                  </a:lnTo>
                  <a:lnTo>
                    <a:pt x="3111061" y="132810"/>
                  </a:lnTo>
                  <a:lnTo>
                    <a:pt x="3096786" y="92517"/>
                  </a:lnTo>
                  <a:lnTo>
                    <a:pt x="3096361" y="83185"/>
                  </a:lnTo>
                  <a:lnTo>
                    <a:pt x="3098004" y="66039"/>
                  </a:lnTo>
                  <a:lnTo>
                    <a:pt x="3122650" y="23749"/>
                  </a:lnTo>
                  <a:lnTo>
                    <a:pt x="3170263" y="1603"/>
                  </a:lnTo>
                  <a:lnTo>
                    <a:pt x="3189833" y="126"/>
                  </a:lnTo>
                  <a:close/>
                </a:path>
                <a:path w="7018020" h="319405">
                  <a:moveTo>
                    <a:pt x="996797" y="126"/>
                  </a:moveTo>
                  <a:lnTo>
                    <a:pt x="1021965" y="1484"/>
                  </a:lnTo>
                  <a:lnTo>
                    <a:pt x="1044501" y="5556"/>
                  </a:lnTo>
                  <a:lnTo>
                    <a:pt x="1064395" y="12342"/>
                  </a:lnTo>
                  <a:lnTo>
                    <a:pt x="1081633" y="21844"/>
                  </a:lnTo>
                  <a:lnTo>
                    <a:pt x="1059154" y="67183"/>
                  </a:lnTo>
                  <a:lnTo>
                    <a:pt x="1048552" y="59108"/>
                  </a:lnTo>
                  <a:lnTo>
                    <a:pt x="1035199" y="53355"/>
                  </a:lnTo>
                  <a:lnTo>
                    <a:pt x="1019060" y="49912"/>
                  </a:lnTo>
                  <a:lnTo>
                    <a:pt x="1000099" y="48768"/>
                  </a:lnTo>
                  <a:lnTo>
                    <a:pt x="981718" y="50792"/>
                  </a:lnTo>
                  <a:lnTo>
                    <a:pt x="936980" y="81152"/>
                  </a:lnTo>
                  <a:lnTo>
                    <a:pt x="918517" y="117760"/>
                  </a:lnTo>
                  <a:lnTo>
                    <a:pt x="912342" y="162940"/>
                  </a:lnTo>
                  <a:lnTo>
                    <a:pt x="913771" y="186422"/>
                  </a:lnTo>
                  <a:lnTo>
                    <a:pt x="925201" y="225716"/>
                  </a:lnTo>
                  <a:lnTo>
                    <a:pt x="961872" y="263271"/>
                  </a:lnTo>
                  <a:lnTo>
                    <a:pt x="996162" y="270510"/>
                  </a:lnTo>
                  <a:lnTo>
                    <a:pt x="1016784" y="268577"/>
                  </a:lnTo>
                  <a:lnTo>
                    <a:pt x="1035024" y="262763"/>
                  </a:lnTo>
                  <a:lnTo>
                    <a:pt x="1050883" y="253043"/>
                  </a:lnTo>
                  <a:lnTo>
                    <a:pt x="1064361" y="239395"/>
                  </a:lnTo>
                  <a:lnTo>
                    <a:pt x="1089888" y="283590"/>
                  </a:lnTo>
                  <a:lnTo>
                    <a:pt x="1071173" y="299166"/>
                  </a:lnTo>
                  <a:lnTo>
                    <a:pt x="1048565" y="310276"/>
                  </a:lnTo>
                  <a:lnTo>
                    <a:pt x="1022076" y="316934"/>
                  </a:lnTo>
                  <a:lnTo>
                    <a:pt x="991717" y="319150"/>
                  </a:lnTo>
                  <a:lnTo>
                    <a:pt x="961215" y="316503"/>
                  </a:lnTo>
                  <a:lnTo>
                    <a:pt x="910975" y="295255"/>
                  </a:lnTo>
                  <a:lnTo>
                    <a:pt x="875591" y="253434"/>
                  </a:lnTo>
                  <a:lnTo>
                    <a:pt x="857684" y="195470"/>
                  </a:lnTo>
                  <a:lnTo>
                    <a:pt x="855446" y="160654"/>
                  </a:lnTo>
                  <a:lnTo>
                    <a:pt x="857925" y="127845"/>
                  </a:lnTo>
                  <a:lnTo>
                    <a:pt x="877788" y="70608"/>
                  </a:lnTo>
                  <a:lnTo>
                    <a:pt x="916412" y="26058"/>
                  </a:lnTo>
                  <a:lnTo>
                    <a:pt x="967224" y="3008"/>
                  </a:lnTo>
                  <a:lnTo>
                    <a:pt x="996797" y="126"/>
                  </a:lnTo>
                  <a:close/>
                </a:path>
                <a:path w="7018020" h="319405">
                  <a:moveTo>
                    <a:pt x="608228" y="126"/>
                  </a:moveTo>
                  <a:lnTo>
                    <a:pt x="633196" y="1387"/>
                  </a:lnTo>
                  <a:lnTo>
                    <a:pt x="654610" y="5159"/>
                  </a:lnTo>
                  <a:lnTo>
                    <a:pt x="672473" y="11431"/>
                  </a:lnTo>
                  <a:lnTo>
                    <a:pt x="686790" y="20193"/>
                  </a:lnTo>
                  <a:lnTo>
                    <a:pt x="670140" y="67310"/>
                  </a:lnTo>
                  <a:lnTo>
                    <a:pt x="655515" y="58308"/>
                  </a:lnTo>
                  <a:lnTo>
                    <a:pt x="640497" y="51879"/>
                  </a:lnTo>
                  <a:lnTo>
                    <a:pt x="625087" y="48021"/>
                  </a:lnTo>
                  <a:lnTo>
                    <a:pt x="609282" y="46736"/>
                  </a:lnTo>
                  <a:lnTo>
                    <a:pt x="600338" y="47357"/>
                  </a:lnTo>
                  <a:lnTo>
                    <a:pt x="570130" y="75057"/>
                  </a:lnTo>
                  <a:lnTo>
                    <a:pt x="569480" y="82676"/>
                  </a:lnTo>
                  <a:lnTo>
                    <a:pt x="573152" y="96113"/>
                  </a:lnTo>
                  <a:lnTo>
                    <a:pt x="584168" y="109775"/>
                  </a:lnTo>
                  <a:lnTo>
                    <a:pt x="602527" y="123699"/>
                  </a:lnTo>
                  <a:lnTo>
                    <a:pt x="628230" y="137922"/>
                  </a:lnTo>
                  <a:lnTo>
                    <a:pt x="642630" y="145321"/>
                  </a:lnTo>
                  <a:lnTo>
                    <a:pt x="654870" y="152447"/>
                  </a:lnTo>
                  <a:lnTo>
                    <a:pt x="684937" y="179546"/>
                  </a:lnTo>
                  <a:lnTo>
                    <a:pt x="700437" y="223081"/>
                  </a:lnTo>
                  <a:lnTo>
                    <a:pt x="700887" y="233299"/>
                  </a:lnTo>
                  <a:lnTo>
                    <a:pt x="699032" y="251229"/>
                  </a:lnTo>
                  <a:lnTo>
                    <a:pt x="671296" y="295021"/>
                  </a:lnTo>
                  <a:lnTo>
                    <a:pt x="636682" y="313134"/>
                  </a:lnTo>
                  <a:lnTo>
                    <a:pt x="592010" y="319150"/>
                  </a:lnTo>
                  <a:lnTo>
                    <a:pt x="570953" y="317767"/>
                  </a:lnTo>
                  <a:lnTo>
                    <a:pt x="550948" y="313610"/>
                  </a:lnTo>
                  <a:lnTo>
                    <a:pt x="531995" y="306667"/>
                  </a:lnTo>
                  <a:lnTo>
                    <a:pt x="514096" y="296925"/>
                  </a:lnTo>
                  <a:lnTo>
                    <a:pt x="534301" y="247776"/>
                  </a:lnTo>
                  <a:lnTo>
                    <a:pt x="550456" y="257758"/>
                  </a:lnTo>
                  <a:lnTo>
                    <a:pt x="566477" y="264858"/>
                  </a:lnTo>
                  <a:lnTo>
                    <a:pt x="582364" y="269101"/>
                  </a:lnTo>
                  <a:lnTo>
                    <a:pt x="598119" y="270510"/>
                  </a:lnTo>
                  <a:lnTo>
                    <a:pt x="619214" y="268412"/>
                  </a:lnTo>
                  <a:lnTo>
                    <a:pt x="634284" y="262112"/>
                  </a:lnTo>
                  <a:lnTo>
                    <a:pt x="643326" y="251596"/>
                  </a:lnTo>
                  <a:lnTo>
                    <a:pt x="646341" y="236854"/>
                  </a:lnTo>
                  <a:lnTo>
                    <a:pt x="645631" y="229044"/>
                  </a:lnTo>
                  <a:lnTo>
                    <a:pt x="617572" y="191595"/>
                  </a:lnTo>
                  <a:lnTo>
                    <a:pt x="571816" y="166149"/>
                  </a:lnTo>
                  <a:lnTo>
                    <a:pt x="558419" y="158448"/>
                  </a:lnTo>
                  <a:lnTo>
                    <a:pt x="529410" y="132810"/>
                  </a:lnTo>
                  <a:lnTo>
                    <a:pt x="515132" y="92517"/>
                  </a:lnTo>
                  <a:lnTo>
                    <a:pt x="514718" y="83185"/>
                  </a:lnTo>
                  <a:lnTo>
                    <a:pt x="516356" y="66039"/>
                  </a:lnTo>
                  <a:lnTo>
                    <a:pt x="540943" y="23749"/>
                  </a:lnTo>
                  <a:lnTo>
                    <a:pt x="588621" y="1603"/>
                  </a:lnTo>
                  <a:lnTo>
                    <a:pt x="608228" y="126"/>
                  </a:lnTo>
                  <a:close/>
                </a:path>
                <a:path w="7018020" h="319405">
                  <a:moveTo>
                    <a:pt x="6357213" y="0"/>
                  </a:moveTo>
                  <a:lnTo>
                    <a:pt x="6415887" y="10302"/>
                  </a:lnTo>
                  <a:lnTo>
                    <a:pt x="6458940" y="41275"/>
                  </a:lnTo>
                  <a:lnTo>
                    <a:pt x="6485293" y="90805"/>
                  </a:lnTo>
                  <a:lnTo>
                    <a:pt x="6494119" y="157099"/>
                  </a:lnTo>
                  <a:lnTo>
                    <a:pt x="6491811" y="192434"/>
                  </a:lnTo>
                  <a:lnTo>
                    <a:pt x="6473384" y="251628"/>
                  </a:lnTo>
                  <a:lnTo>
                    <a:pt x="6436997" y="294558"/>
                  </a:lnTo>
                  <a:lnTo>
                    <a:pt x="6384887" y="316414"/>
                  </a:lnTo>
                  <a:lnTo>
                    <a:pt x="6353022" y="319150"/>
                  </a:lnTo>
                  <a:lnTo>
                    <a:pt x="6323761" y="316456"/>
                  </a:lnTo>
                  <a:lnTo>
                    <a:pt x="6276048" y="294826"/>
                  </a:lnTo>
                  <a:lnTo>
                    <a:pt x="6243143" y="252128"/>
                  </a:lnTo>
                  <a:lnTo>
                    <a:pt x="6226570" y="192744"/>
                  </a:lnTo>
                  <a:lnTo>
                    <a:pt x="6224498" y="157099"/>
                  </a:lnTo>
                  <a:lnTo>
                    <a:pt x="6226760" y="125406"/>
                  </a:lnTo>
                  <a:lnTo>
                    <a:pt x="6244858" y="69641"/>
                  </a:lnTo>
                  <a:lnTo>
                    <a:pt x="6280239" y="25610"/>
                  </a:lnTo>
                  <a:lnTo>
                    <a:pt x="6328523" y="2837"/>
                  </a:lnTo>
                  <a:lnTo>
                    <a:pt x="6357213" y="0"/>
                  </a:lnTo>
                  <a:close/>
                </a:path>
                <a:path w="7018020" h="319405">
                  <a:moveTo>
                    <a:pt x="3583533" y="0"/>
                  </a:moveTo>
                  <a:lnTo>
                    <a:pt x="3642207" y="10302"/>
                  </a:lnTo>
                  <a:lnTo>
                    <a:pt x="3685260" y="41275"/>
                  </a:lnTo>
                  <a:lnTo>
                    <a:pt x="3711613" y="90805"/>
                  </a:lnTo>
                  <a:lnTo>
                    <a:pt x="3720439" y="157099"/>
                  </a:lnTo>
                  <a:lnTo>
                    <a:pt x="3718131" y="192434"/>
                  </a:lnTo>
                  <a:lnTo>
                    <a:pt x="3699704" y="251628"/>
                  </a:lnTo>
                  <a:lnTo>
                    <a:pt x="3663317" y="294558"/>
                  </a:lnTo>
                  <a:lnTo>
                    <a:pt x="3611207" y="316414"/>
                  </a:lnTo>
                  <a:lnTo>
                    <a:pt x="3579342" y="319150"/>
                  </a:lnTo>
                  <a:lnTo>
                    <a:pt x="3550081" y="316456"/>
                  </a:lnTo>
                  <a:lnTo>
                    <a:pt x="3502368" y="294826"/>
                  </a:lnTo>
                  <a:lnTo>
                    <a:pt x="3469463" y="252128"/>
                  </a:lnTo>
                  <a:lnTo>
                    <a:pt x="3452890" y="192744"/>
                  </a:lnTo>
                  <a:lnTo>
                    <a:pt x="3450818" y="157099"/>
                  </a:lnTo>
                  <a:lnTo>
                    <a:pt x="3453080" y="125406"/>
                  </a:lnTo>
                  <a:lnTo>
                    <a:pt x="3471178" y="69641"/>
                  </a:lnTo>
                  <a:lnTo>
                    <a:pt x="3506559" y="25610"/>
                  </a:lnTo>
                  <a:lnTo>
                    <a:pt x="3554843" y="2837"/>
                  </a:lnTo>
                  <a:lnTo>
                    <a:pt x="3583533" y="0"/>
                  </a:lnTo>
                  <a:close/>
                </a:path>
              </a:pathLst>
            </a:custGeom>
            <a:ln w="3175">
              <a:solidFill>
                <a:srgbClr val="2B2E3E"/>
              </a:solidFill>
            </a:ln>
          </p:spPr>
          <p:txBody>
            <a:bodyPr wrap="square" lIns="0" tIns="0" rIns="0" bIns="0" rtlCol="0"/>
            <a:lstStyle/>
            <a:p>
              <a:endParaRPr/>
            </a:p>
          </p:txBody>
        </p:sp>
      </p:grpSp>
      <p:grpSp>
        <p:nvGrpSpPr>
          <p:cNvPr id="14" name="object 14"/>
          <p:cNvGrpSpPr/>
          <p:nvPr/>
        </p:nvGrpSpPr>
        <p:grpSpPr>
          <a:xfrm>
            <a:off x="3253994" y="1048511"/>
            <a:ext cx="1658620" cy="412115"/>
            <a:chOff x="3253994" y="1048511"/>
            <a:chExt cx="1658620" cy="412115"/>
          </a:xfrm>
        </p:grpSpPr>
        <p:sp>
          <p:nvSpPr>
            <p:cNvPr id="15" name="object 15"/>
            <p:cNvSpPr/>
            <p:nvPr/>
          </p:nvSpPr>
          <p:spPr>
            <a:xfrm>
              <a:off x="3254883" y="1049400"/>
              <a:ext cx="1656588" cy="410337"/>
            </a:xfrm>
            <a:prstGeom prst="rect">
              <a:avLst/>
            </a:prstGeom>
            <a:blipFill>
              <a:blip r:embed="rId9" cstate="print"/>
              <a:stretch>
                <a:fillRect/>
              </a:stretch>
            </a:blipFill>
          </p:spPr>
          <p:txBody>
            <a:bodyPr wrap="square" lIns="0" tIns="0" rIns="0" bIns="0" rtlCol="0"/>
            <a:lstStyle/>
            <a:p>
              <a:endParaRPr/>
            </a:p>
          </p:txBody>
        </p:sp>
        <p:sp>
          <p:nvSpPr>
            <p:cNvPr id="16" name="object 16"/>
            <p:cNvSpPr/>
            <p:nvPr/>
          </p:nvSpPr>
          <p:spPr>
            <a:xfrm>
              <a:off x="4583049" y="1101089"/>
              <a:ext cx="118872" cy="215137"/>
            </a:xfrm>
            <a:prstGeom prst="rect">
              <a:avLst/>
            </a:prstGeom>
            <a:blipFill>
              <a:blip r:embed="rId10" cstate="print"/>
              <a:stretch>
                <a:fillRect/>
              </a:stretch>
            </a:blipFill>
          </p:spPr>
          <p:txBody>
            <a:bodyPr wrap="square" lIns="0" tIns="0" rIns="0" bIns="0" rtlCol="0"/>
            <a:lstStyle/>
            <a:p>
              <a:endParaRPr/>
            </a:p>
          </p:txBody>
        </p:sp>
        <p:sp>
          <p:nvSpPr>
            <p:cNvPr id="17" name="object 17"/>
            <p:cNvSpPr/>
            <p:nvPr/>
          </p:nvSpPr>
          <p:spPr>
            <a:xfrm>
              <a:off x="3715512" y="1097787"/>
              <a:ext cx="157606" cy="223647"/>
            </a:xfrm>
            <a:prstGeom prst="rect">
              <a:avLst/>
            </a:prstGeom>
            <a:blipFill>
              <a:blip r:embed="rId11" cstate="print"/>
              <a:stretch>
                <a:fillRect/>
              </a:stretch>
            </a:blipFill>
          </p:spPr>
          <p:txBody>
            <a:bodyPr wrap="square" lIns="0" tIns="0" rIns="0" bIns="0" rtlCol="0"/>
            <a:lstStyle/>
            <a:p>
              <a:endParaRPr/>
            </a:p>
          </p:txBody>
        </p:sp>
        <p:sp>
          <p:nvSpPr>
            <p:cNvPr id="18" name="object 18"/>
            <p:cNvSpPr/>
            <p:nvPr/>
          </p:nvSpPr>
          <p:spPr>
            <a:xfrm>
              <a:off x="3254883" y="1049400"/>
              <a:ext cx="1656714" cy="410845"/>
            </a:xfrm>
            <a:custGeom>
              <a:avLst/>
              <a:gdLst/>
              <a:ahLst/>
              <a:cxnLst/>
              <a:rect l="l" t="t" r="r" b="b"/>
              <a:pathLst>
                <a:path w="1656714" h="410844">
                  <a:moveTo>
                    <a:pt x="983361" y="6096"/>
                  </a:moveTo>
                  <a:lnTo>
                    <a:pt x="1238757" y="6096"/>
                  </a:lnTo>
                  <a:lnTo>
                    <a:pt x="1238757" y="54737"/>
                  </a:lnTo>
                  <a:lnTo>
                    <a:pt x="1136268" y="54737"/>
                  </a:lnTo>
                  <a:lnTo>
                    <a:pt x="1136268" y="314578"/>
                  </a:lnTo>
                  <a:lnTo>
                    <a:pt x="1081404" y="314578"/>
                  </a:lnTo>
                  <a:lnTo>
                    <a:pt x="1081404" y="54737"/>
                  </a:lnTo>
                  <a:lnTo>
                    <a:pt x="983361" y="54737"/>
                  </a:lnTo>
                  <a:lnTo>
                    <a:pt x="983361" y="6096"/>
                  </a:lnTo>
                  <a:close/>
                </a:path>
                <a:path w="1656714" h="410844">
                  <a:moveTo>
                    <a:pt x="722629" y="6096"/>
                  </a:moveTo>
                  <a:lnTo>
                    <a:pt x="749045" y="6096"/>
                  </a:lnTo>
                  <a:lnTo>
                    <a:pt x="894714" y="192277"/>
                  </a:lnTo>
                  <a:lnTo>
                    <a:pt x="894714" y="6096"/>
                  </a:lnTo>
                  <a:lnTo>
                    <a:pt x="947419" y="6096"/>
                  </a:lnTo>
                  <a:lnTo>
                    <a:pt x="947419" y="318770"/>
                  </a:lnTo>
                  <a:lnTo>
                    <a:pt x="925067" y="318770"/>
                  </a:lnTo>
                  <a:lnTo>
                    <a:pt x="775334" y="123571"/>
                  </a:lnTo>
                  <a:lnTo>
                    <a:pt x="775334" y="314833"/>
                  </a:lnTo>
                  <a:lnTo>
                    <a:pt x="722629" y="314833"/>
                  </a:lnTo>
                  <a:lnTo>
                    <a:pt x="722629" y="6096"/>
                  </a:lnTo>
                  <a:close/>
                </a:path>
                <a:path w="1656714" h="410844">
                  <a:moveTo>
                    <a:pt x="1356740" y="3937"/>
                  </a:moveTo>
                  <a:lnTo>
                    <a:pt x="1417097" y="13827"/>
                  </a:lnTo>
                  <a:lnTo>
                    <a:pt x="1463547" y="43434"/>
                  </a:lnTo>
                  <a:lnTo>
                    <a:pt x="1493154" y="89344"/>
                  </a:lnTo>
                  <a:lnTo>
                    <a:pt x="1503044" y="148209"/>
                  </a:lnTo>
                  <a:lnTo>
                    <a:pt x="1498590" y="199029"/>
                  </a:lnTo>
                  <a:lnTo>
                    <a:pt x="1485227" y="240617"/>
                  </a:lnTo>
                  <a:lnTo>
                    <a:pt x="1462960" y="272970"/>
                  </a:lnTo>
                  <a:lnTo>
                    <a:pt x="1431793" y="296084"/>
                  </a:lnTo>
                  <a:lnTo>
                    <a:pt x="1391728" y="309954"/>
                  </a:lnTo>
                  <a:lnTo>
                    <a:pt x="1342770" y="314578"/>
                  </a:lnTo>
                  <a:lnTo>
                    <a:pt x="1274317" y="314578"/>
                  </a:lnTo>
                  <a:lnTo>
                    <a:pt x="1274317" y="6223"/>
                  </a:lnTo>
                  <a:lnTo>
                    <a:pt x="1304037" y="5222"/>
                  </a:lnTo>
                  <a:lnTo>
                    <a:pt x="1327673" y="4508"/>
                  </a:lnTo>
                  <a:lnTo>
                    <a:pt x="1345237" y="4079"/>
                  </a:lnTo>
                  <a:lnTo>
                    <a:pt x="1356740" y="3937"/>
                  </a:lnTo>
                  <a:close/>
                </a:path>
                <a:path w="1656714" h="410844">
                  <a:moveTo>
                    <a:pt x="282320" y="762"/>
                  </a:moveTo>
                  <a:lnTo>
                    <a:pt x="307488" y="2119"/>
                  </a:lnTo>
                  <a:lnTo>
                    <a:pt x="330025" y="6191"/>
                  </a:lnTo>
                  <a:lnTo>
                    <a:pt x="349918" y="12977"/>
                  </a:lnTo>
                  <a:lnTo>
                    <a:pt x="367156" y="22478"/>
                  </a:lnTo>
                  <a:lnTo>
                    <a:pt x="344677" y="67818"/>
                  </a:lnTo>
                  <a:lnTo>
                    <a:pt x="334075" y="59743"/>
                  </a:lnTo>
                  <a:lnTo>
                    <a:pt x="320722" y="53990"/>
                  </a:lnTo>
                  <a:lnTo>
                    <a:pt x="304583" y="50547"/>
                  </a:lnTo>
                  <a:lnTo>
                    <a:pt x="285622" y="49402"/>
                  </a:lnTo>
                  <a:lnTo>
                    <a:pt x="267241" y="51427"/>
                  </a:lnTo>
                  <a:lnTo>
                    <a:pt x="222503" y="81787"/>
                  </a:lnTo>
                  <a:lnTo>
                    <a:pt x="204041" y="118395"/>
                  </a:lnTo>
                  <a:lnTo>
                    <a:pt x="197865" y="163575"/>
                  </a:lnTo>
                  <a:lnTo>
                    <a:pt x="199294" y="187057"/>
                  </a:lnTo>
                  <a:lnTo>
                    <a:pt x="210724" y="226351"/>
                  </a:lnTo>
                  <a:lnTo>
                    <a:pt x="247396" y="263906"/>
                  </a:lnTo>
                  <a:lnTo>
                    <a:pt x="281686" y="271145"/>
                  </a:lnTo>
                  <a:lnTo>
                    <a:pt x="302307" y="269212"/>
                  </a:lnTo>
                  <a:lnTo>
                    <a:pt x="320547" y="263398"/>
                  </a:lnTo>
                  <a:lnTo>
                    <a:pt x="336407" y="253678"/>
                  </a:lnTo>
                  <a:lnTo>
                    <a:pt x="349884" y="240029"/>
                  </a:lnTo>
                  <a:lnTo>
                    <a:pt x="375412" y="284225"/>
                  </a:lnTo>
                  <a:lnTo>
                    <a:pt x="356697" y="299801"/>
                  </a:lnTo>
                  <a:lnTo>
                    <a:pt x="334089" y="310911"/>
                  </a:lnTo>
                  <a:lnTo>
                    <a:pt x="307599" y="317569"/>
                  </a:lnTo>
                  <a:lnTo>
                    <a:pt x="277240" y="319786"/>
                  </a:lnTo>
                  <a:lnTo>
                    <a:pt x="246739" y="317138"/>
                  </a:lnTo>
                  <a:lnTo>
                    <a:pt x="196498" y="295890"/>
                  </a:lnTo>
                  <a:lnTo>
                    <a:pt x="161115" y="254069"/>
                  </a:lnTo>
                  <a:lnTo>
                    <a:pt x="143208" y="196105"/>
                  </a:lnTo>
                  <a:lnTo>
                    <a:pt x="140969" y="161289"/>
                  </a:lnTo>
                  <a:lnTo>
                    <a:pt x="143448" y="128480"/>
                  </a:lnTo>
                  <a:lnTo>
                    <a:pt x="163312" y="71243"/>
                  </a:lnTo>
                  <a:lnTo>
                    <a:pt x="201935" y="26693"/>
                  </a:lnTo>
                  <a:lnTo>
                    <a:pt x="252747" y="3643"/>
                  </a:lnTo>
                  <a:lnTo>
                    <a:pt x="282320" y="762"/>
                  </a:lnTo>
                  <a:close/>
                </a:path>
                <a:path w="1656714" h="410844">
                  <a:moveTo>
                    <a:pt x="537337" y="635"/>
                  </a:moveTo>
                  <a:lnTo>
                    <a:pt x="596010" y="10937"/>
                  </a:lnTo>
                  <a:lnTo>
                    <a:pt x="639063" y="41910"/>
                  </a:lnTo>
                  <a:lnTo>
                    <a:pt x="665416" y="91439"/>
                  </a:lnTo>
                  <a:lnTo>
                    <a:pt x="674242" y="157734"/>
                  </a:lnTo>
                  <a:lnTo>
                    <a:pt x="671935" y="193069"/>
                  </a:lnTo>
                  <a:lnTo>
                    <a:pt x="653508" y="252263"/>
                  </a:lnTo>
                  <a:lnTo>
                    <a:pt x="617120" y="295193"/>
                  </a:lnTo>
                  <a:lnTo>
                    <a:pt x="565011" y="317049"/>
                  </a:lnTo>
                  <a:lnTo>
                    <a:pt x="533145" y="319786"/>
                  </a:lnTo>
                  <a:lnTo>
                    <a:pt x="503884" y="317091"/>
                  </a:lnTo>
                  <a:lnTo>
                    <a:pt x="456172" y="295461"/>
                  </a:lnTo>
                  <a:lnTo>
                    <a:pt x="423267" y="252763"/>
                  </a:lnTo>
                  <a:lnTo>
                    <a:pt x="406693" y="193379"/>
                  </a:lnTo>
                  <a:lnTo>
                    <a:pt x="404621" y="157734"/>
                  </a:lnTo>
                  <a:lnTo>
                    <a:pt x="406884" y="126041"/>
                  </a:lnTo>
                  <a:lnTo>
                    <a:pt x="424981" y="70276"/>
                  </a:lnTo>
                  <a:lnTo>
                    <a:pt x="460363" y="26245"/>
                  </a:lnTo>
                  <a:lnTo>
                    <a:pt x="508646" y="3472"/>
                  </a:lnTo>
                  <a:lnTo>
                    <a:pt x="537337" y="635"/>
                  </a:lnTo>
                  <a:close/>
                </a:path>
                <a:path w="1656714" h="410844">
                  <a:moveTo>
                    <a:pt x="1554479" y="0"/>
                  </a:moveTo>
                  <a:lnTo>
                    <a:pt x="1594183" y="30876"/>
                  </a:lnTo>
                  <a:lnTo>
                    <a:pt x="1627124" y="80137"/>
                  </a:lnTo>
                  <a:lnTo>
                    <a:pt x="1649237" y="138525"/>
                  </a:lnTo>
                  <a:lnTo>
                    <a:pt x="1656588" y="197103"/>
                  </a:lnTo>
                  <a:lnTo>
                    <a:pt x="1654946" y="230508"/>
                  </a:lnTo>
                  <a:lnTo>
                    <a:pt x="1641854" y="292508"/>
                  </a:lnTo>
                  <a:lnTo>
                    <a:pt x="1615826" y="347507"/>
                  </a:lnTo>
                  <a:lnTo>
                    <a:pt x="1577865" y="392172"/>
                  </a:lnTo>
                  <a:lnTo>
                    <a:pt x="1554479" y="410337"/>
                  </a:lnTo>
                  <a:lnTo>
                    <a:pt x="1554479" y="374776"/>
                  </a:lnTo>
                  <a:lnTo>
                    <a:pt x="1572722" y="346342"/>
                  </a:lnTo>
                  <a:lnTo>
                    <a:pt x="1585737" y="307324"/>
                  </a:lnTo>
                  <a:lnTo>
                    <a:pt x="1593538" y="257708"/>
                  </a:lnTo>
                  <a:lnTo>
                    <a:pt x="1596136" y="197485"/>
                  </a:lnTo>
                  <a:lnTo>
                    <a:pt x="1593538" y="145667"/>
                  </a:lnTo>
                  <a:lnTo>
                    <a:pt x="1585737" y="100314"/>
                  </a:lnTo>
                  <a:lnTo>
                    <a:pt x="1572722" y="61414"/>
                  </a:lnTo>
                  <a:lnTo>
                    <a:pt x="1554479" y="28956"/>
                  </a:lnTo>
                  <a:lnTo>
                    <a:pt x="1554479" y="0"/>
                  </a:lnTo>
                  <a:close/>
                </a:path>
                <a:path w="1656714" h="410844">
                  <a:moveTo>
                    <a:pt x="102107" y="0"/>
                  </a:moveTo>
                  <a:lnTo>
                    <a:pt x="102107" y="28956"/>
                  </a:lnTo>
                  <a:lnTo>
                    <a:pt x="83865" y="61414"/>
                  </a:lnTo>
                  <a:lnTo>
                    <a:pt x="70850" y="100314"/>
                  </a:lnTo>
                  <a:lnTo>
                    <a:pt x="63049" y="145667"/>
                  </a:lnTo>
                  <a:lnTo>
                    <a:pt x="60451" y="197485"/>
                  </a:lnTo>
                  <a:lnTo>
                    <a:pt x="63049" y="257708"/>
                  </a:lnTo>
                  <a:lnTo>
                    <a:pt x="70850" y="307324"/>
                  </a:lnTo>
                  <a:lnTo>
                    <a:pt x="83865" y="346342"/>
                  </a:lnTo>
                  <a:lnTo>
                    <a:pt x="102107" y="374776"/>
                  </a:lnTo>
                  <a:lnTo>
                    <a:pt x="102107" y="410337"/>
                  </a:lnTo>
                  <a:lnTo>
                    <a:pt x="58277" y="371220"/>
                  </a:lnTo>
                  <a:lnTo>
                    <a:pt x="26162" y="321056"/>
                  </a:lnTo>
                  <a:lnTo>
                    <a:pt x="6556" y="262318"/>
                  </a:lnTo>
                  <a:lnTo>
                    <a:pt x="0" y="197103"/>
                  </a:lnTo>
                  <a:lnTo>
                    <a:pt x="1835" y="167790"/>
                  </a:lnTo>
                  <a:lnTo>
                    <a:pt x="16555" y="109307"/>
                  </a:lnTo>
                  <a:lnTo>
                    <a:pt x="45065" y="53203"/>
                  </a:lnTo>
                  <a:lnTo>
                    <a:pt x="81363" y="13146"/>
                  </a:lnTo>
                  <a:lnTo>
                    <a:pt x="102107" y="0"/>
                  </a:lnTo>
                  <a:close/>
                </a:path>
              </a:pathLst>
            </a:custGeom>
            <a:ln w="3175">
              <a:solidFill>
                <a:srgbClr val="2B2E3E"/>
              </a:solidFill>
            </a:ln>
          </p:spPr>
          <p:txBody>
            <a:bodyPr wrap="square" lIns="0" tIns="0" rIns="0" bIns="0" rtlCol="0"/>
            <a:lstStyle/>
            <a:p>
              <a:endParaRPr/>
            </a:p>
          </p:txBody>
        </p:sp>
      </p:grpSp>
      <p:sp>
        <p:nvSpPr>
          <p:cNvPr id="19" name="object 19"/>
          <p:cNvSpPr txBox="1"/>
          <p:nvPr/>
        </p:nvSpPr>
        <p:spPr>
          <a:xfrm>
            <a:off x="535940" y="1758518"/>
            <a:ext cx="6419850" cy="3776345"/>
          </a:xfrm>
          <a:prstGeom prst="rect">
            <a:avLst/>
          </a:prstGeom>
        </p:spPr>
        <p:txBody>
          <a:bodyPr vert="horz" wrap="square" lIns="0" tIns="13335" rIns="0" bIns="0" rtlCol="0">
            <a:spAutoFit/>
          </a:bodyPr>
          <a:lstStyle/>
          <a:p>
            <a:pPr marL="287020" indent="-274320">
              <a:lnSpc>
                <a:spcPct val="100000"/>
              </a:lnSpc>
              <a:spcBef>
                <a:spcPts val="105"/>
              </a:spcBef>
              <a:buClr>
                <a:srgbClr val="636B85"/>
              </a:buClr>
              <a:buSzPct val="73076"/>
              <a:buFont typeface="Arial"/>
              <a:buChar char=""/>
              <a:tabLst>
                <a:tab pos="287020" algn="l"/>
              </a:tabLst>
            </a:pPr>
            <a:r>
              <a:rPr sz="2600" b="1" i="1" spc="-5" dirty="0">
                <a:latin typeface="Trebuchet MS"/>
                <a:cs typeface="Trebuchet MS"/>
              </a:rPr>
              <a:t>Scope</a:t>
            </a:r>
            <a:r>
              <a:rPr sz="2600" b="1" i="1" spc="-20" dirty="0">
                <a:latin typeface="Trebuchet MS"/>
                <a:cs typeface="Trebuchet MS"/>
              </a:rPr>
              <a:t> </a:t>
            </a:r>
            <a:r>
              <a:rPr sz="2600" b="1" spc="-15" dirty="0">
                <a:latin typeface="Trebuchet MS"/>
                <a:cs typeface="Trebuchet MS"/>
              </a:rPr>
              <a:t>paragraph:</a:t>
            </a:r>
            <a:endParaRPr sz="2600">
              <a:latin typeface="Trebuchet MS"/>
              <a:cs typeface="Trebuchet MS"/>
            </a:endParaRPr>
          </a:p>
          <a:p>
            <a:pPr marL="287020" indent="-274320">
              <a:lnSpc>
                <a:spcPct val="100000"/>
              </a:lnSpc>
              <a:spcBef>
                <a:spcPts val="2160"/>
              </a:spcBef>
              <a:buClr>
                <a:srgbClr val="636B85"/>
              </a:buClr>
              <a:buSzPct val="73076"/>
              <a:buFont typeface="Arial"/>
              <a:buChar char=""/>
              <a:tabLst>
                <a:tab pos="287020" algn="l"/>
              </a:tabLst>
            </a:pPr>
            <a:r>
              <a:rPr sz="2600" b="1" spc="-5" dirty="0">
                <a:latin typeface="Trebuchet MS"/>
                <a:cs typeface="Trebuchet MS"/>
              </a:rPr>
              <a:t>Opinion</a:t>
            </a:r>
            <a:r>
              <a:rPr sz="2600" b="1" spc="-35" dirty="0">
                <a:latin typeface="Trebuchet MS"/>
                <a:cs typeface="Trebuchet MS"/>
              </a:rPr>
              <a:t> </a:t>
            </a:r>
            <a:r>
              <a:rPr sz="2600" b="1" spc="-15" dirty="0">
                <a:latin typeface="Trebuchet MS"/>
                <a:cs typeface="Trebuchet MS"/>
              </a:rPr>
              <a:t>paragraph:</a:t>
            </a:r>
            <a:endParaRPr sz="2600">
              <a:latin typeface="Trebuchet MS"/>
              <a:cs typeface="Trebuchet MS"/>
            </a:endParaRPr>
          </a:p>
          <a:p>
            <a:pPr marL="287020" indent="-274320">
              <a:lnSpc>
                <a:spcPct val="100000"/>
              </a:lnSpc>
              <a:spcBef>
                <a:spcPts val="2160"/>
              </a:spcBef>
              <a:buClr>
                <a:srgbClr val="636B85"/>
              </a:buClr>
              <a:buSzPct val="73076"/>
              <a:buFont typeface="Arial"/>
              <a:buChar char=""/>
              <a:tabLst>
                <a:tab pos="287020" algn="l"/>
              </a:tabLst>
            </a:pPr>
            <a:r>
              <a:rPr sz="2600" b="1" dirty="0">
                <a:latin typeface="Trebuchet MS"/>
                <a:cs typeface="Trebuchet MS"/>
              </a:rPr>
              <a:t>Date of completion of</a:t>
            </a:r>
            <a:r>
              <a:rPr sz="2600" b="1" spc="-35" dirty="0">
                <a:latin typeface="Trebuchet MS"/>
                <a:cs typeface="Trebuchet MS"/>
              </a:rPr>
              <a:t> </a:t>
            </a:r>
            <a:r>
              <a:rPr sz="2600" b="1" dirty="0">
                <a:latin typeface="Trebuchet MS"/>
                <a:cs typeface="Trebuchet MS"/>
              </a:rPr>
              <a:t>audit</a:t>
            </a:r>
            <a:endParaRPr sz="2600">
              <a:latin typeface="Trebuchet MS"/>
              <a:cs typeface="Trebuchet MS"/>
            </a:endParaRPr>
          </a:p>
          <a:p>
            <a:pPr marL="287020" indent="-274320">
              <a:lnSpc>
                <a:spcPct val="100000"/>
              </a:lnSpc>
              <a:spcBef>
                <a:spcPts val="2160"/>
              </a:spcBef>
              <a:buClr>
                <a:srgbClr val="636B85"/>
              </a:buClr>
              <a:buSzPct val="73076"/>
              <a:buFont typeface="Arial"/>
              <a:buChar char=""/>
              <a:tabLst>
                <a:tab pos="287020" algn="l"/>
              </a:tabLst>
            </a:pPr>
            <a:r>
              <a:rPr sz="2600" b="1" spc="-25" dirty="0">
                <a:latin typeface="Trebuchet MS"/>
                <a:cs typeface="Trebuchet MS"/>
              </a:rPr>
              <a:t>Auditor’s </a:t>
            </a:r>
            <a:r>
              <a:rPr sz="2600" b="1" dirty="0">
                <a:latin typeface="Trebuchet MS"/>
                <a:cs typeface="Trebuchet MS"/>
              </a:rPr>
              <a:t>address</a:t>
            </a:r>
            <a:endParaRPr sz="2600">
              <a:latin typeface="Trebuchet MS"/>
              <a:cs typeface="Trebuchet MS"/>
            </a:endParaRPr>
          </a:p>
          <a:p>
            <a:pPr marL="287020" indent="-274320">
              <a:lnSpc>
                <a:spcPct val="100000"/>
              </a:lnSpc>
              <a:spcBef>
                <a:spcPts val="2160"/>
              </a:spcBef>
              <a:buClr>
                <a:srgbClr val="636B85"/>
              </a:buClr>
              <a:buSzPct val="73076"/>
              <a:buFont typeface="Arial"/>
              <a:buChar char=""/>
              <a:tabLst>
                <a:tab pos="287020" algn="l"/>
              </a:tabLst>
            </a:pPr>
            <a:r>
              <a:rPr sz="2600" b="1" spc="-25" dirty="0">
                <a:latin typeface="Trebuchet MS"/>
                <a:cs typeface="Trebuchet MS"/>
              </a:rPr>
              <a:t>Auditor’s </a:t>
            </a:r>
            <a:r>
              <a:rPr sz="2600" b="1" dirty="0">
                <a:latin typeface="Trebuchet MS"/>
                <a:cs typeface="Trebuchet MS"/>
              </a:rPr>
              <a:t>signature</a:t>
            </a:r>
            <a:endParaRPr sz="2600">
              <a:latin typeface="Trebuchet MS"/>
              <a:cs typeface="Trebuchet MS"/>
            </a:endParaRPr>
          </a:p>
          <a:p>
            <a:pPr marL="287020" indent="-274320">
              <a:lnSpc>
                <a:spcPct val="100000"/>
              </a:lnSpc>
              <a:spcBef>
                <a:spcPts val="2165"/>
              </a:spcBef>
              <a:buClr>
                <a:srgbClr val="636B85"/>
              </a:buClr>
              <a:buSzPct val="73076"/>
              <a:buFont typeface="Arial"/>
              <a:buChar char=""/>
              <a:tabLst>
                <a:tab pos="287020" algn="l"/>
              </a:tabLst>
            </a:pPr>
            <a:r>
              <a:rPr sz="2600" b="1" dirty="0">
                <a:latin typeface="Trebuchet MS"/>
                <a:cs typeface="Trebuchet MS"/>
              </a:rPr>
              <a:t>Firm and / or personal name of</a:t>
            </a:r>
            <a:r>
              <a:rPr sz="2600" b="1" spc="-30" dirty="0">
                <a:latin typeface="Trebuchet MS"/>
                <a:cs typeface="Trebuchet MS"/>
              </a:rPr>
              <a:t> </a:t>
            </a:r>
            <a:r>
              <a:rPr sz="2600" b="1" spc="-100" dirty="0">
                <a:latin typeface="Trebuchet MS"/>
                <a:cs typeface="Trebuchet MS"/>
              </a:rPr>
              <a:t>auditor.</a:t>
            </a:r>
            <a:endParaRPr sz="2600">
              <a:latin typeface="Trebuchet MS"/>
              <a:cs typeface="Trebuchet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733423" y="1049147"/>
            <a:ext cx="4960620" cy="321310"/>
            <a:chOff x="1733423" y="1049147"/>
            <a:chExt cx="4960620" cy="321310"/>
          </a:xfrm>
        </p:grpSpPr>
        <p:sp>
          <p:nvSpPr>
            <p:cNvPr id="3" name="object 3"/>
            <p:cNvSpPr/>
            <p:nvPr/>
          </p:nvSpPr>
          <p:spPr>
            <a:xfrm>
              <a:off x="1734312" y="1050036"/>
              <a:ext cx="4958461" cy="31915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871214" y="1145540"/>
              <a:ext cx="74295" cy="114300"/>
            </a:xfrm>
            <a:custGeom>
              <a:avLst/>
              <a:gdLst/>
              <a:ahLst/>
              <a:cxnLst/>
              <a:rect l="l" t="t" r="r" b="b"/>
              <a:pathLst>
                <a:path w="74295" h="114300">
                  <a:moveTo>
                    <a:pt x="37084" y="0"/>
                  </a:moveTo>
                  <a:lnTo>
                    <a:pt x="0" y="114046"/>
                  </a:lnTo>
                  <a:lnTo>
                    <a:pt x="74168" y="114046"/>
                  </a:lnTo>
                  <a:lnTo>
                    <a:pt x="37084" y="0"/>
                  </a:lnTo>
                  <a:close/>
                </a:path>
              </a:pathLst>
            </a:custGeom>
            <a:ln w="3175">
              <a:solidFill>
                <a:srgbClr val="2B2E3E"/>
              </a:solidFill>
            </a:ln>
          </p:spPr>
          <p:txBody>
            <a:bodyPr wrap="square" lIns="0" tIns="0" rIns="0" bIns="0" rtlCol="0"/>
            <a:lstStyle/>
            <a:p>
              <a:endParaRPr/>
            </a:p>
          </p:txBody>
        </p:sp>
        <p:sp>
          <p:nvSpPr>
            <p:cNvPr id="5" name="object 5"/>
            <p:cNvSpPr/>
            <p:nvPr/>
          </p:nvSpPr>
          <p:spPr>
            <a:xfrm>
              <a:off x="5715507" y="1101090"/>
              <a:ext cx="95630" cy="103124"/>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4423155" y="1101090"/>
              <a:ext cx="118871" cy="215137"/>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2344420" y="1101090"/>
              <a:ext cx="95631" cy="103124"/>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6273800" y="1100963"/>
              <a:ext cx="91059" cy="89915"/>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5208524" y="1100963"/>
              <a:ext cx="91059" cy="89915"/>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3182112" y="1097788"/>
              <a:ext cx="157606" cy="223647"/>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5955792" y="1097788"/>
              <a:ext cx="157607" cy="223647"/>
            </a:xfrm>
            <a:prstGeom prst="rect">
              <a:avLst/>
            </a:prstGeom>
            <a:blipFill>
              <a:blip r:embed="rId7" cstate="print"/>
              <a:stretch>
                <a:fillRect/>
              </a:stretch>
            </a:blipFill>
          </p:spPr>
          <p:txBody>
            <a:bodyPr wrap="square" lIns="0" tIns="0" rIns="0" bIns="0" rtlCol="0"/>
            <a:lstStyle/>
            <a:p>
              <a:endParaRPr/>
            </a:p>
          </p:txBody>
        </p:sp>
        <p:sp>
          <p:nvSpPr>
            <p:cNvPr id="12" name="object 12"/>
            <p:cNvSpPr/>
            <p:nvPr/>
          </p:nvSpPr>
          <p:spPr>
            <a:xfrm>
              <a:off x="1734312" y="1050036"/>
              <a:ext cx="4958715" cy="319405"/>
            </a:xfrm>
            <a:custGeom>
              <a:avLst/>
              <a:gdLst/>
              <a:ahLst/>
              <a:cxnLst/>
              <a:rect l="l" t="t" r="r" b="b"/>
              <a:pathLst>
                <a:path w="4958715" h="319405">
                  <a:moveTo>
                    <a:pt x="4703064" y="5461"/>
                  </a:moveTo>
                  <a:lnTo>
                    <a:pt x="4958461" y="5461"/>
                  </a:lnTo>
                  <a:lnTo>
                    <a:pt x="4958461" y="54101"/>
                  </a:lnTo>
                  <a:lnTo>
                    <a:pt x="4855971" y="54101"/>
                  </a:lnTo>
                  <a:lnTo>
                    <a:pt x="4855971" y="313943"/>
                  </a:lnTo>
                  <a:lnTo>
                    <a:pt x="4801235" y="313943"/>
                  </a:lnTo>
                  <a:lnTo>
                    <a:pt x="4801235" y="54101"/>
                  </a:lnTo>
                  <a:lnTo>
                    <a:pt x="4703064" y="54101"/>
                  </a:lnTo>
                  <a:lnTo>
                    <a:pt x="4703064" y="5461"/>
                  </a:lnTo>
                  <a:close/>
                </a:path>
                <a:path w="4958715" h="319405">
                  <a:moveTo>
                    <a:pt x="3681857" y="5461"/>
                  </a:moveTo>
                  <a:lnTo>
                    <a:pt x="3878834" y="5461"/>
                  </a:lnTo>
                  <a:lnTo>
                    <a:pt x="3878834" y="54101"/>
                  </a:lnTo>
                  <a:lnTo>
                    <a:pt x="3736721" y="54101"/>
                  </a:lnTo>
                  <a:lnTo>
                    <a:pt x="3736721" y="126364"/>
                  </a:lnTo>
                  <a:lnTo>
                    <a:pt x="3838575" y="126364"/>
                  </a:lnTo>
                  <a:lnTo>
                    <a:pt x="3838575" y="172847"/>
                  </a:lnTo>
                  <a:lnTo>
                    <a:pt x="3736721" y="172847"/>
                  </a:lnTo>
                  <a:lnTo>
                    <a:pt x="3736721" y="265302"/>
                  </a:lnTo>
                  <a:lnTo>
                    <a:pt x="3876548" y="265302"/>
                  </a:lnTo>
                  <a:lnTo>
                    <a:pt x="3876548" y="313943"/>
                  </a:lnTo>
                  <a:lnTo>
                    <a:pt x="3681857" y="313943"/>
                  </a:lnTo>
                  <a:lnTo>
                    <a:pt x="3681857" y="5461"/>
                  </a:lnTo>
                  <a:close/>
                </a:path>
                <a:path w="4958715" h="319405">
                  <a:moveTo>
                    <a:pt x="3005328" y="5461"/>
                  </a:moveTo>
                  <a:lnTo>
                    <a:pt x="3260725" y="5461"/>
                  </a:lnTo>
                  <a:lnTo>
                    <a:pt x="3260725" y="54101"/>
                  </a:lnTo>
                  <a:lnTo>
                    <a:pt x="3158236" y="54101"/>
                  </a:lnTo>
                  <a:lnTo>
                    <a:pt x="3158236" y="313943"/>
                  </a:lnTo>
                  <a:lnTo>
                    <a:pt x="3103499" y="313943"/>
                  </a:lnTo>
                  <a:lnTo>
                    <a:pt x="3103499" y="54101"/>
                  </a:lnTo>
                  <a:lnTo>
                    <a:pt x="3005328" y="54101"/>
                  </a:lnTo>
                  <a:lnTo>
                    <a:pt x="3005328" y="5461"/>
                  </a:lnTo>
                  <a:close/>
                </a:path>
                <a:path w="4958715" h="319405">
                  <a:moveTo>
                    <a:pt x="2913379" y="5461"/>
                  </a:moveTo>
                  <a:lnTo>
                    <a:pt x="2968116" y="5461"/>
                  </a:lnTo>
                  <a:lnTo>
                    <a:pt x="2968116" y="313943"/>
                  </a:lnTo>
                  <a:lnTo>
                    <a:pt x="2913379" y="313943"/>
                  </a:lnTo>
                  <a:lnTo>
                    <a:pt x="2913379" y="5461"/>
                  </a:lnTo>
                  <a:close/>
                </a:path>
                <a:path w="4958715" h="319405">
                  <a:moveTo>
                    <a:pt x="2342261" y="5461"/>
                  </a:moveTo>
                  <a:lnTo>
                    <a:pt x="2397125" y="5461"/>
                  </a:lnTo>
                  <a:lnTo>
                    <a:pt x="2397125" y="214502"/>
                  </a:lnTo>
                  <a:lnTo>
                    <a:pt x="2398057" y="226387"/>
                  </a:lnTo>
                  <a:lnTo>
                    <a:pt x="2420550" y="261830"/>
                  </a:lnTo>
                  <a:lnTo>
                    <a:pt x="2453893" y="270510"/>
                  </a:lnTo>
                  <a:lnTo>
                    <a:pt x="2467939" y="269557"/>
                  </a:lnTo>
                  <a:lnTo>
                    <a:pt x="2507362" y="246937"/>
                  </a:lnTo>
                  <a:lnTo>
                    <a:pt x="2516632" y="213487"/>
                  </a:lnTo>
                  <a:lnTo>
                    <a:pt x="2516632" y="5461"/>
                  </a:lnTo>
                  <a:lnTo>
                    <a:pt x="2571496" y="5461"/>
                  </a:lnTo>
                  <a:lnTo>
                    <a:pt x="2571496" y="217677"/>
                  </a:lnTo>
                  <a:lnTo>
                    <a:pt x="2569495" y="240202"/>
                  </a:lnTo>
                  <a:lnTo>
                    <a:pt x="2553493" y="277489"/>
                  </a:lnTo>
                  <a:lnTo>
                    <a:pt x="2522231" y="304041"/>
                  </a:lnTo>
                  <a:lnTo>
                    <a:pt x="2479663" y="317480"/>
                  </a:lnTo>
                  <a:lnTo>
                    <a:pt x="2454402" y="319150"/>
                  </a:lnTo>
                  <a:lnTo>
                    <a:pt x="2429067" y="317507"/>
                  </a:lnTo>
                  <a:lnTo>
                    <a:pt x="2387590" y="304363"/>
                  </a:lnTo>
                  <a:lnTo>
                    <a:pt x="2358709" y="278290"/>
                  </a:lnTo>
                  <a:lnTo>
                    <a:pt x="2344092" y="240623"/>
                  </a:lnTo>
                  <a:lnTo>
                    <a:pt x="2342261" y="217550"/>
                  </a:lnTo>
                  <a:lnTo>
                    <a:pt x="2342261" y="5461"/>
                  </a:lnTo>
                  <a:close/>
                </a:path>
                <a:path w="4958715" h="319405">
                  <a:moveTo>
                    <a:pt x="1709801" y="5461"/>
                  </a:moveTo>
                  <a:lnTo>
                    <a:pt x="1913127" y="5461"/>
                  </a:lnTo>
                  <a:lnTo>
                    <a:pt x="1913127" y="54101"/>
                  </a:lnTo>
                  <a:lnTo>
                    <a:pt x="1764664" y="54101"/>
                  </a:lnTo>
                  <a:lnTo>
                    <a:pt x="1764664" y="126364"/>
                  </a:lnTo>
                  <a:lnTo>
                    <a:pt x="1873123" y="126364"/>
                  </a:lnTo>
                  <a:lnTo>
                    <a:pt x="1873123" y="172847"/>
                  </a:lnTo>
                  <a:lnTo>
                    <a:pt x="1764664" y="172847"/>
                  </a:lnTo>
                  <a:lnTo>
                    <a:pt x="1764664" y="313943"/>
                  </a:lnTo>
                  <a:lnTo>
                    <a:pt x="1709801" y="313943"/>
                  </a:lnTo>
                  <a:lnTo>
                    <a:pt x="1709801" y="5461"/>
                  </a:lnTo>
                  <a:close/>
                </a:path>
                <a:path w="4958715" h="319405">
                  <a:moveTo>
                    <a:pt x="809117" y="5461"/>
                  </a:moveTo>
                  <a:lnTo>
                    <a:pt x="1006094" y="5461"/>
                  </a:lnTo>
                  <a:lnTo>
                    <a:pt x="1006094" y="54101"/>
                  </a:lnTo>
                  <a:lnTo>
                    <a:pt x="863981" y="54101"/>
                  </a:lnTo>
                  <a:lnTo>
                    <a:pt x="863981" y="126364"/>
                  </a:lnTo>
                  <a:lnTo>
                    <a:pt x="965835" y="126364"/>
                  </a:lnTo>
                  <a:lnTo>
                    <a:pt x="965835" y="172847"/>
                  </a:lnTo>
                  <a:lnTo>
                    <a:pt x="863981" y="172847"/>
                  </a:lnTo>
                  <a:lnTo>
                    <a:pt x="863981" y="265302"/>
                  </a:lnTo>
                  <a:lnTo>
                    <a:pt x="1003807" y="265302"/>
                  </a:lnTo>
                  <a:lnTo>
                    <a:pt x="1003807" y="313943"/>
                  </a:lnTo>
                  <a:lnTo>
                    <a:pt x="809117" y="313943"/>
                  </a:lnTo>
                  <a:lnTo>
                    <a:pt x="809117" y="5461"/>
                  </a:lnTo>
                  <a:close/>
                </a:path>
                <a:path w="4958715" h="319405">
                  <a:moveTo>
                    <a:pt x="260476" y="5461"/>
                  </a:moveTo>
                  <a:lnTo>
                    <a:pt x="318643" y="5461"/>
                  </a:lnTo>
                  <a:lnTo>
                    <a:pt x="391668" y="137033"/>
                  </a:lnTo>
                  <a:lnTo>
                    <a:pt x="464946" y="5461"/>
                  </a:lnTo>
                  <a:lnTo>
                    <a:pt x="522858" y="5461"/>
                  </a:lnTo>
                  <a:lnTo>
                    <a:pt x="419226" y="187325"/>
                  </a:lnTo>
                  <a:lnTo>
                    <a:pt x="419226" y="313943"/>
                  </a:lnTo>
                  <a:lnTo>
                    <a:pt x="364489" y="313943"/>
                  </a:lnTo>
                  <a:lnTo>
                    <a:pt x="364489" y="187325"/>
                  </a:lnTo>
                  <a:lnTo>
                    <a:pt x="260476" y="5461"/>
                  </a:lnTo>
                  <a:close/>
                </a:path>
                <a:path w="4958715" h="319405">
                  <a:moveTo>
                    <a:pt x="0" y="5461"/>
                  </a:moveTo>
                  <a:lnTo>
                    <a:pt x="255396" y="5461"/>
                  </a:lnTo>
                  <a:lnTo>
                    <a:pt x="255396" y="54101"/>
                  </a:lnTo>
                  <a:lnTo>
                    <a:pt x="152907" y="54101"/>
                  </a:lnTo>
                  <a:lnTo>
                    <a:pt x="152907" y="313943"/>
                  </a:lnTo>
                  <a:lnTo>
                    <a:pt x="98170" y="313943"/>
                  </a:lnTo>
                  <a:lnTo>
                    <a:pt x="98170" y="54101"/>
                  </a:lnTo>
                  <a:lnTo>
                    <a:pt x="0" y="54101"/>
                  </a:lnTo>
                  <a:lnTo>
                    <a:pt x="0" y="5461"/>
                  </a:lnTo>
                  <a:close/>
                </a:path>
                <a:path w="4958715" h="319405">
                  <a:moveTo>
                    <a:pt x="3991355" y="3301"/>
                  </a:moveTo>
                  <a:lnTo>
                    <a:pt x="4054570" y="8921"/>
                  </a:lnTo>
                  <a:lnTo>
                    <a:pt x="4098163" y="25780"/>
                  </a:lnTo>
                  <a:lnTo>
                    <a:pt x="4123531" y="54435"/>
                  </a:lnTo>
                  <a:lnTo>
                    <a:pt x="4131945" y="95758"/>
                  </a:lnTo>
                  <a:lnTo>
                    <a:pt x="4124132" y="142190"/>
                  </a:lnTo>
                  <a:lnTo>
                    <a:pt x="4100687" y="175371"/>
                  </a:lnTo>
                  <a:lnTo>
                    <a:pt x="4061596" y="195288"/>
                  </a:lnTo>
                  <a:lnTo>
                    <a:pt x="4006850" y="201929"/>
                  </a:lnTo>
                  <a:lnTo>
                    <a:pt x="4000754" y="201929"/>
                  </a:lnTo>
                  <a:lnTo>
                    <a:pt x="3992372" y="201422"/>
                  </a:lnTo>
                  <a:lnTo>
                    <a:pt x="3982085" y="200405"/>
                  </a:lnTo>
                  <a:lnTo>
                    <a:pt x="3982085" y="313943"/>
                  </a:lnTo>
                  <a:lnTo>
                    <a:pt x="3927221" y="313943"/>
                  </a:lnTo>
                  <a:lnTo>
                    <a:pt x="3927221" y="5587"/>
                  </a:lnTo>
                  <a:lnTo>
                    <a:pt x="3951797" y="4587"/>
                  </a:lnTo>
                  <a:lnTo>
                    <a:pt x="3970670" y="3873"/>
                  </a:lnTo>
                  <a:lnTo>
                    <a:pt x="3983853" y="3444"/>
                  </a:lnTo>
                  <a:lnTo>
                    <a:pt x="3991355" y="3301"/>
                  </a:lnTo>
                  <a:close/>
                </a:path>
                <a:path w="4958715" h="319405">
                  <a:moveTo>
                    <a:pt x="2717291" y="3301"/>
                  </a:moveTo>
                  <a:lnTo>
                    <a:pt x="2777696" y="13192"/>
                  </a:lnTo>
                  <a:lnTo>
                    <a:pt x="2824099" y="42799"/>
                  </a:lnTo>
                  <a:lnTo>
                    <a:pt x="2853753" y="88709"/>
                  </a:lnTo>
                  <a:lnTo>
                    <a:pt x="2863596" y="147574"/>
                  </a:lnTo>
                  <a:lnTo>
                    <a:pt x="2859149" y="198394"/>
                  </a:lnTo>
                  <a:lnTo>
                    <a:pt x="2845806" y="239982"/>
                  </a:lnTo>
                  <a:lnTo>
                    <a:pt x="2823559" y="272335"/>
                  </a:lnTo>
                  <a:lnTo>
                    <a:pt x="2792400" y="295449"/>
                  </a:lnTo>
                  <a:lnTo>
                    <a:pt x="2752324" y="309319"/>
                  </a:lnTo>
                  <a:lnTo>
                    <a:pt x="2703322" y="313943"/>
                  </a:lnTo>
                  <a:lnTo>
                    <a:pt x="2634868" y="313943"/>
                  </a:lnTo>
                  <a:lnTo>
                    <a:pt x="2634868" y="5587"/>
                  </a:lnTo>
                  <a:lnTo>
                    <a:pt x="2664588" y="4587"/>
                  </a:lnTo>
                  <a:lnTo>
                    <a:pt x="2688224" y="3873"/>
                  </a:lnTo>
                  <a:lnTo>
                    <a:pt x="2705788" y="3444"/>
                  </a:lnTo>
                  <a:lnTo>
                    <a:pt x="2717291" y="3301"/>
                  </a:lnTo>
                  <a:close/>
                </a:path>
                <a:path w="4958715" h="319405">
                  <a:moveTo>
                    <a:pt x="620268" y="3301"/>
                  </a:moveTo>
                  <a:lnTo>
                    <a:pt x="683482" y="8921"/>
                  </a:lnTo>
                  <a:lnTo>
                    <a:pt x="727075" y="25780"/>
                  </a:lnTo>
                  <a:lnTo>
                    <a:pt x="752443" y="54435"/>
                  </a:lnTo>
                  <a:lnTo>
                    <a:pt x="760857" y="95758"/>
                  </a:lnTo>
                  <a:lnTo>
                    <a:pt x="753044" y="142190"/>
                  </a:lnTo>
                  <a:lnTo>
                    <a:pt x="729599" y="175371"/>
                  </a:lnTo>
                  <a:lnTo>
                    <a:pt x="690508" y="195288"/>
                  </a:lnTo>
                  <a:lnTo>
                    <a:pt x="635762" y="201929"/>
                  </a:lnTo>
                  <a:lnTo>
                    <a:pt x="629665" y="201929"/>
                  </a:lnTo>
                  <a:lnTo>
                    <a:pt x="621283" y="201422"/>
                  </a:lnTo>
                  <a:lnTo>
                    <a:pt x="610996" y="200405"/>
                  </a:lnTo>
                  <a:lnTo>
                    <a:pt x="610996" y="313943"/>
                  </a:lnTo>
                  <a:lnTo>
                    <a:pt x="556132" y="313943"/>
                  </a:lnTo>
                  <a:lnTo>
                    <a:pt x="556132" y="5587"/>
                  </a:lnTo>
                  <a:lnTo>
                    <a:pt x="580709" y="4587"/>
                  </a:lnTo>
                  <a:lnTo>
                    <a:pt x="599582" y="3873"/>
                  </a:lnTo>
                  <a:lnTo>
                    <a:pt x="612765" y="3444"/>
                  </a:lnTo>
                  <a:lnTo>
                    <a:pt x="620268" y="3301"/>
                  </a:lnTo>
                  <a:close/>
                </a:path>
                <a:path w="4958715" h="319405">
                  <a:moveTo>
                    <a:pt x="4569079" y="2286"/>
                  </a:moveTo>
                  <a:lnTo>
                    <a:pt x="4620492" y="7975"/>
                  </a:lnTo>
                  <a:lnTo>
                    <a:pt x="4657201" y="25034"/>
                  </a:lnTo>
                  <a:lnTo>
                    <a:pt x="4679217" y="53453"/>
                  </a:lnTo>
                  <a:lnTo>
                    <a:pt x="4686554" y="93217"/>
                  </a:lnTo>
                  <a:lnTo>
                    <a:pt x="4685532" y="106624"/>
                  </a:lnTo>
                  <a:lnTo>
                    <a:pt x="4670298" y="143128"/>
                  </a:lnTo>
                  <a:lnTo>
                    <a:pt x="4641294" y="169507"/>
                  </a:lnTo>
                  <a:lnTo>
                    <a:pt x="4629531" y="175005"/>
                  </a:lnTo>
                  <a:lnTo>
                    <a:pt x="4720717" y="313943"/>
                  </a:lnTo>
                  <a:lnTo>
                    <a:pt x="4657471" y="313943"/>
                  </a:lnTo>
                  <a:lnTo>
                    <a:pt x="4575175" y="186562"/>
                  </a:lnTo>
                  <a:lnTo>
                    <a:pt x="4568344" y="186396"/>
                  </a:lnTo>
                  <a:lnTo>
                    <a:pt x="4560252" y="186086"/>
                  </a:lnTo>
                  <a:lnTo>
                    <a:pt x="4550921" y="185634"/>
                  </a:lnTo>
                  <a:lnTo>
                    <a:pt x="4540377" y="185038"/>
                  </a:lnTo>
                  <a:lnTo>
                    <a:pt x="4540377" y="313943"/>
                  </a:lnTo>
                  <a:lnTo>
                    <a:pt x="4483481" y="313943"/>
                  </a:lnTo>
                  <a:lnTo>
                    <a:pt x="4483481" y="5461"/>
                  </a:lnTo>
                  <a:lnTo>
                    <a:pt x="4487485" y="5363"/>
                  </a:lnTo>
                  <a:lnTo>
                    <a:pt x="4494752" y="5064"/>
                  </a:lnTo>
                  <a:lnTo>
                    <a:pt x="4505305" y="4550"/>
                  </a:lnTo>
                  <a:lnTo>
                    <a:pt x="4519168" y="3810"/>
                  </a:lnTo>
                  <a:lnTo>
                    <a:pt x="4533860" y="3143"/>
                  </a:lnTo>
                  <a:lnTo>
                    <a:pt x="4547076" y="2666"/>
                  </a:lnTo>
                  <a:lnTo>
                    <a:pt x="4558815" y="2381"/>
                  </a:lnTo>
                  <a:lnTo>
                    <a:pt x="4569079" y="2286"/>
                  </a:lnTo>
                  <a:close/>
                </a:path>
                <a:path w="4958715" h="319405">
                  <a:moveTo>
                    <a:pt x="3503803" y="2286"/>
                  </a:moveTo>
                  <a:lnTo>
                    <a:pt x="3555216" y="7975"/>
                  </a:lnTo>
                  <a:lnTo>
                    <a:pt x="3591925" y="25034"/>
                  </a:lnTo>
                  <a:lnTo>
                    <a:pt x="3613941" y="53453"/>
                  </a:lnTo>
                  <a:lnTo>
                    <a:pt x="3621278" y="93217"/>
                  </a:lnTo>
                  <a:lnTo>
                    <a:pt x="3620256" y="106624"/>
                  </a:lnTo>
                  <a:lnTo>
                    <a:pt x="3605022" y="143128"/>
                  </a:lnTo>
                  <a:lnTo>
                    <a:pt x="3576018" y="169507"/>
                  </a:lnTo>
                  <a:lnTo>
                    <a:pt x="3564254" y="175005"/>
                  </a:lnTo>
                  <a:lnTo>
                    <a:pt x="3655441" y="313943"/>
                  </a:lnTo>
                  <a:lnTo>
                    <a:pt x="3592195" y="313943"/>
                  </a:lnTo>
                  <a:lnTo>
                    <a:pt x="3509899" y="186562"/>
                  </a:lnTo>
                  <a:lnTo>
                    <a:pt x="3503068" y="186396"/>
                  </a:lnTo>
                  <a:lnTo>
                    <a:pt x="3494976" y="186086"/>
                  </a:lnTo>
                  <a:lnTo>
                    <a:pt x="3485645" y="185634"/>
                  </a:lnTo>
                  <a:lnTo>
                    <a:pt x="3475101" y="185038"/>
                  </a:lnTo>
                  <a:lnTo>
                    <a:pt x="3475101" y="313943"/>
                  </a:lnTo>
                  <a:lnTo>
                    <a:pt x="3418204" y="313943"/>
                  </a:lnTo>
                  <a:lnTo>
                    <a:pt x="3418204" y="5461"/>
                  </a:lnTo>
                  <a:lnTo>
                    <a:pt x="3422209" y="5363"/>
                  </a:lnTo>
                  <a:lnTo>
                    <a:pt x="3429476" y="5064"/>
                  </a:lnTo>
                  <a:lnTo>
                    <a:pt x="3440029" y="4550"/>
                  </a:lnTo>
                  <a:lnTo>
                    <a:pt x="3453891" y="3810"/>
                  </a:lnTo>
                  <a:lnTo>
                    <a:pt x="3468584" y="3143"/>
                  </a:lnTo>
                  <a:lnTo>
                    <a:pt x="3481800" y="2666"/>
                  </a:lnTo>
                  <a:lnTo>
                    <a:pt x="3493539" y="2381"/>
                  </a:lnTo>
                  <a:lnTo>
                    <a:pt x="3503803" y="2286"/>
                  </a:lnTo>
                  <a:close/>
                </a:path>
                <a:path w="4958715" h="319405">
                  <a:moveTo>
                    <a:pt x="2161921" y="1269"/>
                  </a:moveTo>
                  <a:lnTo>
                    <a:pt x="2185924" y="1269"/>
                  </a:lnTo>
                  <a:lnTo>
                    <a:pt x="2310003" y="313943"/>
                  </a:lnTo>
                  <a:lnTo>
                    <a:pt x="2249551" y="313943"/>
                  </a:lnTo>
                  <a:lnTo>
                    <a:pt x="2227072" y="251460"/>
                  </a:lnTo>
                  <a:lnTo>
                    <a:pt x="2121280" y="251460"/>
                  </a:lnTo>
                  <a:lnTo>
                    <a:pt x="2099817" y="313943"/>
                  </a:lnTo>
                  <a:lnTo>
                    <a:pt x="2038985" y="313943"/>
                  </a:lnTo>
                  <a:lnTo>
                    <a:pt x="2161921" y="1269"/>
                  </a:lnTo>
                  <a:close/>
                </a:path>
                <a:path w="4958715" h="319405">
                  <a:moveTo>
                    <a:pt x="1133983" y="126"/>
                  </a:moveTo>
                  <a:lnTo>
                    <a:pt x="1158908" y="1387"/>
                  </a:lnTo>
                  <a:lnTo>
                    <a:pt x="1180322" y="5159"/>
                  </a:lnTo>
                  <a:lnTo>
                    <a:pt x="1198187" y="11431"/>
                  </a:lnTo>
                  <a:lnTo>
                    <a:pt x="1212469" y="20192"/>
                  </a:lnTo>
                  <a:lnTo>
                    <a:pt x="1195832" y="67310"/>
                  </a:lnTo>
                  <a:lnTo>
                    <a:pt x="1181236" y="58308"/>
                  </a:lnTo>
                  <a:lnTo>
                    <a:pt x="1166225" y="51879"/>
                  </a:lnTo>
                  <a:lnTo>
                    <a:pt x="1150808" y="48021"/>
                  </a:lnTo>
                  <a:lnTo>
                    <a:pt x="1134999" y="46736"/>
                  </a:lnTo>
                  <a:lnTo>
                    <a:pt x="1126021" y="47357"/>
                  </a:lnTo>
                  <a:lnTo>
                    <a:pt x="1095892" y="75057"/>
                  </a:lnTo>
                  <a:lnTo>
                    <a:pt x="1095248" y="82676"/>
                  </a:lnTo>
                  <a:lnTo>
                    <a:pt x="1098915" y="96113"/>
                  </a:lnTo>
                  <a:lnTo>
                    <a:pt x="1109916" y="109775"/>
                  </a:lnTo>
                  <a:lnTo>
                    <a:pt x="1128252" y="123699"/>
                  </a:lnTo>
                  <a:lnTo>
                    <a:pt x="1153921" y="137922"/>
                  </a:lnTo>
                  <a:lnTo>
                    <a:pt x="1168354" y="145321"/>
                  </a:lnTo>
                  <a:lnTo>
                    <a:pt x="1180607" y="152447"/>
                  </a:lnTo>
                  <a:lnTo>
                    <a:pt x="1210659" y="179546"/>
                  </a:lnTo>
                  <a:lnTo>
                    <a:pt x="1226115" y="223081"/>
                  </a:lnTo>
                  <a:lnTo>
                    <a:pt x="1226565" y="233299"/>
                  </a:lnTo>
                  <a:lnTo>
                    <a:pt x="1224728" y="251229"/>
                  </a:lnTo>
                  <a:lnTo>
                    <a:pt x="1196975" y="295021"/>
                  </a:lnTo>
                  <a:lnTo>
                    <a:pt x="1162399" y="313134"/>
                  </a:lnTo>
                  <a:lnTo>
                    <a:pt x="1117727" y="319150"/>
                  </a:lnTo>
                  <a:lnTo>
                    <a:pt x="1096648" y="317767"/>
                  </a:lnTo>
                  <a:lnTo>
                    <a:pt x="1076642" y="313610"/>
                  </a:lnTo>
                  <a:lnTo>
                    <a:pt x="1057683" y="306667"/>
                  </a:lnTo>
                  <a:lnTo>
                    <a:pt x="1039749" y="296925"/>
                  </a:lnTo>
                  <a:lnTo>
                    <a:pt x="1060069" y="247776"/>
                  </a:lnTo>
                  <a:lnTo>
                    <a:pt x="1076192" y="257758"/>
                  </a:lnTo>
                  <a:lnTo>
                    <a:pt x="1092184" y="264858"/>
                  </a:lnTo>
                  <a:lnTo>
                    <a:pt x="1108057" y="269101"/>
                  </a:lnTo>
                  <a:lnTo>
                    <a:pt x="1123823" y="270510"/>
                  </a:lnTo>
                  <a:lnTo>
                    <a:pt x="1144918" y="268412"/>
                  </a:lnTo>
                  <a:lnTo>
                    <a:pt x="1160002" y="262112"/>
                  </a:lnTo>
                  <a:lnTo>
                    <a:pt x="1169060" y="251596"/>
                  </a:lnTo>
                  <a:lnTo>
                    <a:pt x="1172083" y="236854"/>
                  </a:lnTo>
                  <a:lnTo>
                    <a:pt x="1171368" y="229044"/>
                  </a:lnTo>
                  <a:lnTo>
                    <a:pt x="1143317" y="191595"/>
                  </a:lnTo>
                  <a:lnTo>
                    <a:pt x="1097524" y="166149"/>
                  </a:lnTo>
                  <a:lnTo>
                    <a:pt x="1084151" y="158448"/>
                  </a:lnTo>
                  <a:lnTo>
                    <a:pt x="1055100" y="132810"/>
                  </a:lnTo>
                  <a:lnTo>
                    <a:pt x="1040810" y="92517"/>
                  </a:lnTo>
                  <a:lnTo>
                    <a:pt x="1040383" y="83185"/>
                  </a:lnTo>
                  <a:lnTo>
                    <a:pt x="1042027" y="66039"/>
                  </a:lnTo>
                  <a:lnTo>
                    <a:pt x="1066673" y="23749"/>
                  </a:lnTo>
                  <a:lnTo>
                    <a:pt x="1114339" y="1603"/>
                  </a:lnTo>
                  <a:lnTo>
                    <a:pt x="1133983" y="126"/>
                  </a:lnTo>
                  <a:close/>
                </a:path>
                <a:path w="4958715" h="319405">
                  <a:moveTo>
                    <a:pt x="4298188" y="0"/>
                  </a:moveTo>
                  <a:lnTo>
                    <a:pt x="4356862" y="10302"/>
                  </a:lnTo>
                  <a:lnTo>
                    <a:pt x="4399915" y="41275"/>
                  </a:lnTo>
                  <a:lnTo>
                    <a:pt x="4426315" y="90804"/>
                  </a:lnTo>
                  <a:lnTo>
                    <a:pt x="4435094" y="157099"/>
                  </a:lnTo>
                  <a:lnTo>
                    <a:pt x="4432788" y="192434"/>
                  </a:lnTo>
                  <a:lnTo>
                    <a:pt x="4414412" y="251628"/>
                  </a:lnTo>
                  <a:lnTo>
                    <a:pt x="4378078" y="294558"/>
                  </a:lnTo>
                  <a:lnTo>
                    <a:pt x="4325881" y="316414"/>
                  </a:lnTo>
                  <a:lnTo>
                    <a:pt x="4293997" y="319150"/>
                  </a:lnTo>
                  <a:lnTo>
                    <a:pt x="4264755" y="316456"/>
                  </a:lnTo>
                  <a:lnTo>
                    <a:pt x="4217130" y="294826"/>
                  </a:lnTo>
                  <a:lnTo>
                    <a:pt x="4184171" y="252128"/>
                  </a:lnTo>
                  <a:lnTo>
                    <a:pt x="4167546" y="192744"/>
                  </a:lnTo>
                  <a:lnTo>
                    <a:pt x="4165473" y="157099"/>
                  </a:lnTo>
                  <a:lnTo>
                    <a:pt x="4167735" y="125406"/>
                  </a:lnTo>
                  <a:lnTo>
                    <a:pt x="4185832" y="69641"/>
                  </a:lnTo>
                  <a:lnTo>
                    <a:pt x="4221214" y="25610"/>
                  </a:lnTo>
                  <a:lnTo>
                    <a:pt x="4269497" y="2837"/>
                  </a:lnTo>
                  <a:lnTo>
                    <a:pt x="4298188" y="0"/>
                  </a:lnTo>
                  <a:close/>
                </a:path>
                <a:path w="4958715" h="319405">
                  <a:moveTo>
                    <a:pt x="1524508" y="0"/>
                  </a:moveTo>
                  <a:lnTo>
                    <a:pt x="1583181" y="10302"/>
                  </a:lnTo>
                  <a:lnTo>
                    <a:pt x="1626235" y="41275"/>
                  </a:lnTo>
                  <a:lnTo>
                    <a:pt x="1652635" y="90804"/>
                  </a:lnTo>
                  <a:lnTo>
                    <a:pt x="1661414" y="157099"/>
                  </a:lnTo>
                  <a:lnTo>
                    <a:pt x="1659108" y="192434"/>
                  </a:lnTo>
                  <a:lnTo>
                    <a:pt x="1640732" y="251628"/>
                  </a:lnTo>
                  <a:lnTo>
                    <a:pt x="1604398" y="294558"/>
                  </a:lnTo>
                  <a:lnTo>
                    <a:pt x="1552201" y="316414"/>
                  </a:lnTo>
                  <a:lnTo>
                    <a:pt x="1520316" y="319150"/>
                  </a:lnTo>
                  <a:lnTo>
                    <a:pt x="1491075" y="316456"/>
                  </a:lnTo>
                  <a:lnTo>
                    <a:pt x="1443450" y="294826"/>
                  </a:lnTo>
                  <a:lnTo>
                    <a:pt x="1410491" y="252128"/>
                  </a:lnTo>
                  <a:lnTo>
                    <a:pt x="1393866" y="192744"/>
                  </a:lnTo>
                  <a:lnTo>
                    <a:pt x="1391793" y="157099"/>
                  </a:lnTo>
                  <a:lnTo>
                    <a:pt x="1394055" y="125406"/>
                  </a:lnTo>
                  <a:lnTo>
                    <a:pt x="1412152" y="69641"/>
                  </a:lnTo>
                  <a:lnTo>
                    <a:pt x="1447534" y="25610"/>
                  </a:lnTo>
                  <a:lnTo>
                    <a:pt x="1495817" y="2837"/>
                  </a:lnTo>
                  <a:lnTo>
                    <a:pt x="1524508" y="0"/>
                  </a:lnTo>
                  <a:close/>
                </a:path>
              </a:pathLst>
            </a:custGeom>
            <a:ln w="3175">
              <a:solidFill>
                <a:srgbClr val="2B2E3E"/>
              </a:solidFill>
            </a:ln>
          </p:spPr>
          <p:txBody>
            <a:bodyPr wrap="square" lIns="0" tIns="0" rIns="0" bIns="0" rtlCol="0"/>
            <a:lstStyle/>
            <a:p>
              <a:endParaRPr/>
            </a:p>
          </p:txBody>
        </p:sp>
      </p:grpSp>
      <p:sp>
        <p:nvSpPr>
          <p:cNvPr id="13" name="object 13"/>
          <p:cNvSpPr txBox="1"/>
          <p:nvPr/>
        </p:nvSpPr>
        <p:spPr>
          <a:xfrm>
            <a:off x="535940" y="1632026"/>
            <a:ext cx="6961505" cy="3348990"/>
          </a:xfrm>
          <a:prstGeom prst="rect">
            <a:avLst/>
          </a:prstGeom>
        </p:spPr>
        <p:txBody>
          <a:bodyPr vert="horz" wrap="square" lIns="0" tIns="13335" rIns="0" bIns="0" rtlCol="0">
            <a:spAutoFit/>
          </a:bodyPr>
          <a:lstStyle/>
          <a:p>
            <a:pPr marL="12700">
              <a:lnSpc>
                <a:spcPct val="100000"/>
              </a:lnSpc>
              <a:spcBef>
                <a:spcPts val="105"/>
              </a:spcBef>
            </a:pPr>
            <a:r>
              <a:rPr sz="1900" spc="350" dirty="0">
                <a:solidFill>
                  <a:srgbClr val="636B85"/>
                </a:solidFill>
                <a:latin typeface="Arial"/>
                <a:cs typeface="Arial"/>
              </a:rPr>
              <a:t> </a:t>
            </a:r>
            <a:r>
              <a:rPr sz="2600" b="1" dirty="0">
                <a:latin typeface="Trebuchet MS"/>
                <a:cs typeface="Trebuchet MS"/>
              </a:rPr>
              <a:t>Unqualified</a:t>
            </a:r>
            <a:r>
              <a:rPr sz="2600" b="1" spc="-595" dirty="0">
                <a:latin typeface="Trebuchet MS"/>
                <a:cs typeface="Trebuchet MS"/>
              </a:rPr>
              <a:t> </a:t>
            </a:r>
            <a:r>
              <a:rPr sz="2600" b="1" spc="-5" dirty="0">
                <a:latin typeface="Trebuchet MS"/>
                <a:cs typeface="Trebuchet MS"/>
              </a:rPr>
              <a:t>Audit </a:t>
            </a:r>
            <a:r>
              <a:rPr sz="2600" b="1" dirty="0">
                <a:latin typeface="Trebuchet MS"/>
                <a:cs typeface="Trebuchet MS"/>
              </a:rPr>
              <a:t>Report</a:t>
            </a:r>
            <a:endParaRPr sz="2600">
              <a:latin typeface="Trebuchet MS"/>
              <a:cs typeface="Trebuchet MS"/>
            </a:endParaRPr>
          </a:p>
          <a:p>
            <a:pPr>
              <a:lnSpc>
                <a:spcPct val="100000"/>
              </a:lnSpc>
              <a:spcBef>
                <a:spcPts val="25"/>
              </a:spcBef>
            </a:pPr>
            <a:endParaRPr sz="3700">
              <a:latin typeface="Trebuchet MS"/>
              <a:cs typeface="Trebuchet MS"/>
            </a:endParaRPr>
          </a:p>
          <a:p>
            <a:pPr marL="286385" marR="5080" indent="-274320">
              <a:lnSpc>
                <a:spcPct val="100000"/>
              </a:lnSpc>
              <a:tabLst>
                <a:tab pos="3877310" algn="l"/>
              </a:tabLst>
            </a:pPr>
            <a:r>
              <a:rPr sz="2600" dirty="0">
                <a:latin typeface="Trebuchet MS"/>
                <a:cs typeface="Trebuchet MS"/>
              </a:rPr>
              <a:t>This </a:t>
            </a:r>
            <a:r>
              <a:rPr sz="2600" spc="-5" dirty="0">
                <a:latin typeface="Trebuchet MS"/>
                <a:cs typeface="Trebuchet MS"/>
              </a:rPr>
              <a:t>type of report is issued by an auditor  when the </a:t>
            </a:r>
            <a:r>
              <a:rPr sz="2600" dirty="0">
                <a:latin typeface="Trebuchet MS"/>
                <a:cs typeface="Trebuchet MS"/>
              </a:rPr>
              <a:t>financial statements </a:t>
            </a:r>
            <a:r>
              <a:rPr sz="2600" spc="-5" dirty="0">
                <a:latin typeface="Trebuchet MS"/>
                <a:cs typeface="Trebuchet MS"/>
              </a:rPr>
              <a:t>presented</a:t>
            </a:r>
            <a:r>
              <a:rPr sz="2600" spc="-125" dirty="0">
                <a:latin typeface="Trebuchet MS"/>
                <a:cs typeface="Trebuchet MS"/>
              </a:rPr>
              <a:t> </a:t>
            </a:r>
            <a:r>
              <a:rPr sz="2600" spc="-5" dirty="0">
                <a:latin typeface="Trebuchet MS"/>
                <a:cs typeface="Trebuchet MS"/>
              </a:rPr>
              <a:t>are  free of material misstatements </a:t>
            </a:r>
            <a:r>
              <a:rPr sz="2600" dirty="0">
                <a:latin typeface="Trebuchet MS"/>
                <a:cs typeface="Trebuchet MS"/>
              </a:rPr>
              <a:t>and </a:t>
            </a:r>
            <a:r>
              <a:rPr sz="2600" spc="-5" dirty="0">
                <a:latin typeface="Trebuchet MS"/>
                <a:cs typeface="Trebuchet MS"/>
              </a:rPr>
              <a:t>are </a:t>
            </a:r>
            <a:r>
              <a:rPr sz="2600" dirty="0">
                <a:latin typeface="Trebuchet MS"/>
                <a:cs typeface="Trebuchet MS"/>
              </a:rPr>
              <a:t>in  </a:t>
            </a:r>
            <a:r>
              <a:rPr sz="2600" spc="-5" dirty="0">
                <a:latin typeface="Trebuchet MS"/>
                <a:cs typeface="Trebuchet MS"/>
              </a:rPr>
              <a:t>accordance with</a:t>
            </a:r>
            <a:r>
              <a:rPr sz="2600" spc="20" dirty="0">
                <a:latin typeface="Trebuchet MS"/>
                <a:cs typeface="Trebuchet MS"/>
              </a:rPr>
              <a:t> </a:t>
            </a:r>
            <a:r>
              <a:rPr sz="2600" spc="-105" dirty="0">
                <a:latin typeface="Trebuchet MS"/>
                <a:cs typeface="Trebuchet MS"/>
              </a:rPr>
              <a:t>GAAP,	</a:t>
            </a:r>
            <a:r>
              <a:rPr sz="2600" spc="-5" dirty="0">
                <a:latin typeface="Trebuchet MS"/>
                <a:cs typeface="Trebuchet MS"/>
              </a:rPr>
              <a:t>and the auditor does  not detect any significant internal control  breakdown </a:t>
            </a:r>
            <a:r>
              <a:rPr sz="2600" dirty="0">
                <a:latin typeface="Trebuchet MS"/>
                <a:cs typeface="Trebuchet MS"/>
              </a:rPr>
              <a:t>during his</a:t>
            </a:r>
            <a:r>
              <a:rPr sz="2600" spc="-25" dirty="0">
                <a:latin typeface="Trebuchet MS"/>
                <a:cs typeface="Trebuchet MS"/>
              </a:rPr>
              <a:t> </a:t>
            </a:r>
            <a:r>
              <a:rPr sz="2600" spc="-5" dirty="0">
                <a:latin typeface="Trebuchet MS"/>
                <a:cs typeface="Trebuchet MS"/>
              </a:rPr>
              <a:t>examination.</a:t>
            </a:r>
            <a:endParaRPr sz="2600">
              <a:latin typeface="Trebuchet MS"/>
              <a:cs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632026"/>
            <a:ext cx="7065009" cy="2952750"/>
          </a:xfrm>
          <a:prstGeom prst="rect">
            <a:avLst/>
          </a:prstGeom>
        </p:spPr>
        <p:txBody>
          <a:bodyPr vert="horz" wrap="square" lIns="0" tIns="13335" rIns="0" bIns="0" rtlCol="0">
            <a:spAutoFit/>
          </a:bodyPr>
          <a:lstStyle/>
          <a:p>
            <a:pPr marL="12700">
              <a:lnSpc>
                <a:spcPct val="100000"/>
              </a:lnSpc>
              <a:spcBef>
                <a:spcPts val="105"/>
              </a:spcBef>
            </a:pPr>
            <a:r>
              <a:rPr sz="1900" spc="350" dirty="0">
                <a:solidFill>
                  <a:srgbClr val="636B85"/>
                </a:solidFill>
                <a:latin typeface="Arial"/>
                <a:cs typeface="Arial"/>
              </a:rPr>
              <a:t> </a:t>
            </a:r>
            <a:r>
              <a:rPr sz="2600" b="1" dirty="0">
                <a:latin typeface="Trebuchet MS"/>
                <a:cs typeface="Trebuchet MS"/>
              </a:rPr>
              <a:t>Qualified</a:t>
            </a:r>
            <a:r>
              <a:rPr sz="2600" b="1" spc="-590" dirty="0">
                <a:latin typeface="Trebuchet MS"/>
                <a:cs typeface="Trebuchet MS"/>
              </a:rPr>
              <a:t> </a:t>
            </a:r>
            <a:r>
              <a:rPr sz="2600" b="1" spc="-5" dirty="0">
                <a:latin typeface="Trebuchet MS"/>
                <a:cs typeface="Trebuchet MS"/>
              </a:rPr>
              <a:t>Audit </a:t>
            </a:r>
            <a:r>
              <a:rPr sz="2600" b="1" dirty="0">
                <a:latin typeface="Trebuchet MS"/>
                <a:cs typeface="Trebuchet MS"/>
              </a:rPr>
              <a:t>Report</a:t>
            </a:r>
            <a:endParaRPr sz="2600">
              <a:latin typeface="Trebuchet MS"/>
              <a:cs typeface="Trebuchet MS"/>
            </a:endParaRPr>
          </a:p>
          <a:p>
            <a:pPr>
              <a:lnSpc>
                <a:spcPct val="100000"/>
              </a:lnSpc>
              <a:spcBef>
                <a:spcPts val="25"/>
              </a:spcBef>
            </a:pPr>
            <a:endParaRPr sz="3700">
              <a:latin typeface="Trebuchet MS"/>
              <a:cs typeface="Trebuchet MS"/>
            </a:endParaRPr>
          </a:p>
          <a:p>
            <a:pPr marL="286385" marR="5080" indent="17780">
              <a:lnSpc>
                <a:spcPct val="100000"/>
              </a:lnSpc>
            </a:pPr>
            <a:r>
              <a:rPr sz="2600" dirty="0">
                <a:latin typeface="Trebuchet MS"/>
                <a:cs typeface="Trebuchet MS"/>
              </a:rPr>
              <a:t>This </a:t>
            </a:r>
            <a:r>
              <a:rPr sz="2600" spc="-5" dirty="0">
                <a:latin typeface="Trebuchet MS"/>
                <a:cs typeface="Trebuchet MS"/>
              </a:rPr>
              <a:t>type of </a:t>
            </a:r>
            <a:r>
              <a:rPr sz="2600" dirty="0">
                <a:latin typeface="Trebuchet MS"/>
                <a:cs typeface="Trebuchet MS"/>
              </a:rPr>
              <a:t>opinion </a:t>
            </a:r>
            <a:r>
              <a:rPr sz="2600" spc="-5" dirty="0">
                <a:latin typeface="Trebuchet MS"/>
                <a:cs typeface="Trebuchet MS"/>
              </a:rPr>
              <a:t>is very </a:t>
            </a:r>
            <a:r>
              <a:rPr sz="2600" dirty="0">
                <a:latin typeface="Trebuchet MS"/>
                <a:cs typeface="Trebuchet MS"/>
              </a:rPr>
              <a:t>similar </a:t>
            </a:r>
            <a:r>
              <a:rPr sz="2600" spc="-5" dirty="0">
                <a:latin typeface="Trebuchet MS"/>
                <a:cs typeface="Trebuchet MS"/>
              </a:rPr>
              <a:t>to an  </a:t>
            </a:r>
            <a:r>
              <a:rPr sz="2600" dirty="0">
                <a:latin typeface="Trebuchet MS"/>
                <a:cs typeface="Trebuchet MS"/>
              </a:rPr>
              <a:t>unqualified or "clean opinion", </a:t>
            </a:r>
            <a:r>
              <a:rPr sz="2600" spc="-5" dirty="0">
                <a:latin typeface="Trebuchet MS"/>
                <a:cs typeface="Trebuchet MS"/>
              </a:rPr>
              <a:t>but the report  </a:t>
            </a:r>
            <a:r>
              <a:rPr sz="2600" dirty="0">
                <a:latin typeface="Trebuchet MS"/>
                <a:cs typeface="Trebuchet MS"/>
              </a:rPr>
              <a:t>states </a:t>
            </a:r>
            <a:r>
              <a:rPr sz="2600" spc="-5" dirty="0">
                <a:latin typeface="Trebuchet MS"/>
                <a:cs typeface="Trebuchet MS"/>
              </a:rPr>
              <a:t>that the financial </a:t>
            </a:r>
            <a:r>
              <a:rPr sz="2600" dirty="0">
                <a:latin typeface="Trebuchet MS"/>
                <a:cs typeface="Trebuchet MS"/>
              </a:rPr>
              <a:t>statements </a:t>
            </a:r>
            <a:r>
              <a:rPr sz="2600" spc="-5" dirty="0">
                <a:latin typeface="Trebuchet MS"/>
                <a:cs typeface="Trebuchet MS"/>
              </a:rPr>
              <a:t>are</a:t>
            </a:r>
            <a:r>
              <a:rPr sz="2600" spc="-140" dirty="0">
                <a:latin typeface="Trebuchet MS"/>
                <a:cs typeface="Trebuchet MS"/>
              </a:rPr>
              <a:t> </a:t>
            </a:r>
            <a:r>
              <a:rPr sz="2600" spc="-5" dirty="0">
                <a:latin typeface="Trebuchet MS"/>
                <a:cs typeface="Trebuchet MS"/>
              </a:rPr>
              <a:t>fairly  presented with </a:t>
            </a:r>
            <a:r>
              <a:rPr sz="2600" dirty="0">
                <a:latin typeface="Trebuchet MS"/>
                <a:cs typeface="Trebuchet MS"/>
              </a:rPr>
              <a:t>a </a:t>
            </a:r>
            <a:r>
              <a:rPr sz="2600" spc="-5" dirty="0">
                <a:latin typeface="Trebuchet MS"/>
                <a:cs typeface="Trebuchet MS"/>
              </a:rPr>
              <a:t>certain exception which is  otherwise</a:t>
            </a:r>
            <a:r>
              <a:rPr sz="2600" spc="-25" dirty="0">
                <a:latin typeface="Trebuchet MS"/>
                <a:cs typeface="Trebuchet MS"/>
              </a:rPr>
              <a:t> </a:t>
            </a:r>
            <a:r>
              <a:rPr sz="2600" spc="-5" dirty="0">
                <a:latin typeface="Trebuchet MS"/>
                <a:cs typeface="Trebuchet MS"/>
              </a:rPr>
              <a:t>misstated.</a:t>
            </a:r>
            <a:endParaRPr sz="2600">
              <a:latin typeface="Trebuchet MS"/>
              <a:cs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55344" y="530987"/>
            <a:ext cx="5605145" cy="321310"/>
            <a:chOff x="1355344" y="530987"/>
            <a:chExt cx="5605145" cy="321310"/>
          </a:xfrm>
        </p:grpSpPr>
        <p:sp>
          <p:nvSpPr>
            <p:cNvPr id="3" name="object 3"/>
            <p:cNvSpPr/>
            <p:nvPr/>
          </p:nvSpPr>
          <p:spPr>
            <a:xfrm>
              <a:off x="1356233" y="531876"/>
              <a:ext cx="5603240" cy="31915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162554" y="627380"/>
              <a:ext cx="2747645" cy="114300"/>
            </a:xfrm>
            <a:custGeom>
              <a:avLst/>
              <a:gdLst/>
              <a:ahLst/>
              <a:cxnLst/>
              <a:rect l="l" t="t" r="r" b="b"/>
              <a:pathLst>
                <a:path w="2747645" h="114300">
                  <a:moveTo>
                    <a:pt x="2710180" y="0"/>
                  </a:moveTo>
                  <a:lnTo>
                    <a:pt x="2673096" y="114046"/>
                  </a:lnTo>
                  <a:lnTo>
                    <a:pt x="2747263" y="114046"/>
                  </a:lnTo>
                  <a:lnTo>
                    <a:pt x="2710180" y="0"/>
                  </a:lnTo>
                  <a:close/>
                </a:path>
                <a:path w="2747645" h="114300">
                  <a:moveTo>
                    <a:pt x="2041144" y="0"/>
                  </a:moveTo>
                  <a:lnTo>
                    <a:pt x="2004059" y="114046"/>
                  </a:lnTo>
                  <a:lnTo>
                    <a:pt x="2078228" y="114046"/>
                  </a:lnTo>
                  <a:lnTo>
                    <a:pt x="2041144" y="0"/>
                  </a:lnTo>
                  <a:close/>
                </a:path>
                <a:path w="2747645" h="114300">
                  <a:moveTo>
                    <a:pt x="37083" y="0"/>
                  </a:moveTo>
                  <a:lnTo>
                    <a:pt x="0" y="114046"/>
                  </a:lnTo>
                  <a:lnTo>
                    <a:pt x="74168" y="114046"/>
                  </a:lnTo>
                  <a:lnTo>
                    <a:pt x="37083" y="0"/>
                  </a:lnTo>
                  <a:close/>
                </a:path>
              </a:pathLst>
            </a:custGeom>
            <a:ln w="3175">
              <a:solidFill>
                <a:srgbClr val="2B2E3E"/>
              </a:solidFill>
            </a:ln>
          </p:spPr>
          <p:txBody>
            <a:bodyPr wrap="square" lIns="0" tIns="0" rIns="0" bIns="0" rtlCol="0"/>
            <a:lstStyle/>
            <a:p>
              <a:endParaRPr/>
            </a:p>
          </p:txBody>
        </p:sp>
        <p:sp>
          <p:nvSpPr>
            <p:cNvPr id="5" name="object 5"/>
            <p:cNvSpPr/>
            <p:nvPr/>
          </p:nvSpPr>
          <p:spPr>
            <a:xfrm>
              <a:off x="1410081" y="582930"/>
              <a:ext cx="95757" cy="103123"/>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6387465" y="582930"/>
              <a:ext cx="118872" cy="215137"/>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1665224" y="582803"/>
              <a:ext cx="91058" cy="89915"/>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4479036" y="579628"/>
              <a:ext cx="157606" cy="223647"/>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3752088" y="579628"/>
              <a:ext cx="157606" cy="223647"/>
            </a:xfrm>
            <a:prstGeom prst="rect">
              <a:avLst/>
            </a:prstGeom>
            <a:blipFill>
              <a:blip r:embed="rId7" cstate="print"/>
              <a:stretch>
                <a:fillRect/>
              </a:stretch>
            </a:blipFill>
          </p:spPr>
          <p:txBody>
            <a:bodyPr wrap="square" lIns="0" tIns="0" rIns="0" bIns="0" rtlCol="0"/>
            <a:lstStyle/>
            <a:p>
              <a:endParaRPr/>
            </a:p>
          </p:txBody>
        </p:sp>
        <p:sp>
          <p:nvSpPr>
            <p:cNvPr id="10" name="object 10"/>
            <p:cNvSpPr/>
            <p:nvPr/>
          </p:nvSpPr>
          <p:spPr>
            <a:xfrm>
              <a:off x="1356233" y="531876"/>
              <a:ext cx="5603240" cy="319405"/>
            </a:xfrm>
            <a:custGeom>
              <a:avLst/>
              <a:gdLst/>
              <a:ahLst/>
              <a:cxnLst/>
              <a:rect l="l" t="t" r="r" b="b"/>
              <a:pathLst>
                <a:path w="5603240" h="319405">
                  <a:moveTo>
                    <a:pt x="5347843" y="5461"/>
                  </a:moveTo>
                  <a:lnTo>
                    <a:pt x="5603240" y="5461"/>
                  </a:lnTo>
                  <a:lnTo>
                    <a:pt x="5603240" y="54101"/>
                  </a:lnTo>
                  <a:lnTo>
                    <a:pt x="5500750" y="54101"/>
                  </a:lnTo>
                  <a:lnTo>
                    <a:pt x="5500750" y="313944"/>
                  </a:lnTo>
                  <a:lnTo>
                    <a:pt x="5445887" y="313944"/>
                  </a:lnTo>
                  <a:lnTo>
                    <a:pt x="5445887" y="54101"/>
                  </a:lnTo>
                  <a:lnTo>
                    <a:pt x="5347843" y="54101"/>
                  </a:lnTo>
                  <a:lnTo>
                    <a:pt x="5347843" y="5461"/>
                  </a:lnTo>
                  <a:close/>
                </a:path>
                <a:path w="5603240" h="319405">
                  <a:moveTo>
                    <a:pt x="5255895" y="5461"/>
                  </a:moveTo>
                  <a:lnTo>
                    <a:pt x="5310632" y="5461"/>
                  </a:lnTo>
                  <a:lnTo>
                    <a:pt x="5310632" y="313944"/>
                  </a:lnTo>
                  <a:lnTo>
                    <a:pt x="5255895" y="313944"/>
                  </a:lnTo>
                  <a:lnTo>
                    <a:pt x="5255895" y="5461"/>
                  </a:lnTo>
                  <a:close/>
                </a:path>
                <a:path w="5603240" h="319405">
                  <a:moveTo>
                    <a:pt x="4684776" y="5461"/>
                  </a:moveTo>
                  <a:lnTo>
                    <a:pt x="4739513" y="5461"/>
                  </a:lnTo>
                  <a:lnTo>
                    <a:pt x="4739513" y="214502"/>
                  </a:lnTo>
                  <a:lnTo>
                    <a:pt x="4740465" y="226387"/>
                  </a:lnTo>
                  <a:lnTo>
                    <a:pt x="4763011" y="261830"/>
                  </a:lnTo>
                  <a:lnTo>
                    <a:pt x="4796408" y="270510"/>
                  </a:lnTo>
                  <a:lnTo>
                    <a:pt x="4810436" y="269557"/>
                  </a:lnTo>
                  <a:lnTo>
                    <a:pt x="4849877" y="246937"/>
                  </a:lnTo>
                  <a:lnTo>
                    <a:pt x="4859146" y="213487"/>
                  </a:lnTo>
                  <a:lnTo>
                    <a:pt x="4859146" y="5461"/>
                  </a:lnTo>
                  <a:lnTo>
                    <a:pt x="4913883" y="5461"/>
                  </a:lnTo>
                  <a:lnTo>
                    <a:pt x="4913883" y="217677"/>
                  </a:lnTo>
                  <a:lnTo>
                    <a:pt x="4911903" y="240202"/>
                  </a:lnTo>
                  <a:lnTo>
                    <a:pt x="4895988" y="277489"/>
                  </a:lnTo>
                  <a:lnTo>
                    <a:pt x="4864744" y="304041"/>
                  </a:lnTo>
                  <a:lnTo>
                    <a:pt x="4822124" y="317480"/>
                  </a:lnTo>
                  <a:lnTo>
                    <a:pt x="4796790" y="319150"/>
                  </a:lnTo>
                  <a:lnTo>
                    <a:pt x="4771475" y="317507"/>
                  </a:lnTo>
                  <a:lnTo>
                    <a:pt x="4730085" y="304363"/>
                  </a:lnTo>
                  <a:lnTo>
                    <a:pt x="4701224" y="278290"/>
                  </a:lnTo>
                  <a:lnTo>
                    <a:pt x="4686607" y="240623"/>
                  </a:lnTo>
                  <a:lnTo>
                    <a:pt x="4684776" y="217550"/>
                  </a:lnTo>
                  <a:lnTo>
                    <a:pt x="4684776" y="5461"/>
                  </a:lnTo>
                  <a:close/>
                </a:path>
                <a:path w="5603240" h="319405">
                  <a:moveTo>
                    <a:pt x="4015740" y="5461"/>
                  </a:moveTo>
                  <a:lnTo>
                    <a:pt x="4042155" y="5461"/>
                  </a:lnTo>
                  <a:lnTo>
                    <a:pt x="4187825" y="191643"/>
                  </a:lnTo>
                  <a:lnTo>
                    <a:pt x="4187825" y="5461"/>
                  </a:lnTo>
                  <a:lnTo>
                    <a:pt x="4240530" y="5461"/>
                  </a:lnTo>
                  <a:lnTo>
                    <a:pt x="4240530" y="318135"/>
                  </a:lnTo>
                  <a:lnTo>
                    <a:pt x="4218178" y="318135"/>
                  </a:lnTo>
                  <a:lnTo>
                    <a:pt x="4068444" y="122936"/>
                  </a:lnTo>
                  <a:lnTo>
                    <a:pt x="4068444" y="314198"/>
                  </a:lnTo>
                  <a:lnTo>
                    <a:pt x="4015740" y="314198"/>
                  </a:lnTo>
                  <a:lnTo>
                    <a:pt x="4015740" y="5461"/>
                  </a:lnTo>
                  <a:close/>
                </a:path>
                <a:path w="5603240" h="319405">
                  <a:moveTo>
                    <a:pt x="3384804" y="5461"/>
                  </a:moveTo>
                  <a:lnTo>
                    <a:pt x="3588004" y="5461"/>
                  </a:lnTo>
                  <a:lnTo>
                    <a:pt x="3588004" y="54101"/>
                  </a:lnTo>
                  <a:lnTo>
                    <a:pt x="3439541" y="54101"/>
                  </a:lnTo>
                  <a:lnTo>
                    <a:pt x="3439541" y="126364"/>
                  </a:lnTo>
                  <a:lnTo>
                    <a:pt x="3547999" y="126364"/>
                  </a:lnTo>
                  <a:lnTo>
                    <a:pt x="3547999" y="172847"/>
                  </a:lnTo>
                  <a:lnTo>
                    <a:pt x="3439541" y="172847"/>
                  </a:lnTo>
                  <a:lnTo>
                    <a:pt x="3439541" y="313944"/>
                  </a:lnTo>
                  <a:lnTo>
                    <a:pt x="3384804" y="313944"/>
                  </a:lnTo>
                  <a:lnTo>
                    <a:pt x="3384804" y="5461"/>
                  </a:lnTo>
                  <a:close/>
                </a:path>
                <a:path w="5603240" h="319405">
                  <a:moveTo>
                    <a:pt x="2657855" y="5461"/>
                  </a:moveTo>
                  <a:lnTo>
                    <a:pt x="2684271" y="5461"/>
                  </a:lnTo>
                  <a:lnTo>
                    <a:pt x="2829941" y="191643"/>
                  </a:lnTo>
                  <a:lnTo>
                    <a:pt x="2829941" y="5461"/>
                  </a:lnTo>
                  <a:lnTo>
                    <a:pt x="2882645" y="5461"/>
                  </a:lnTo>
                  <a:lnTo>
                    <a:pt x="2882645" y="318135"/>
                  </a:lnTo>
                  <a:lnTo>
                    <a:pt x="2860293" y="318135"/>
                  </a:lnTo>
                  <a:lnTo>
                    <a:pt x="2710561" y="122936"/>
                  </a:lnTo>
                  <a:lnTo>
                    <a:pt x="2710561" y="314198"/>
                  </a:lnTo>
                  <a:lnTo>
                    <a:pt x="2657855" y="314198"/>
                  </a:lnTo>
                  <a:lnTo>
                    <a:pt x="2657855" y="5461"/>
                  </a:lnTo>
                  <a:close/>
                </a:path>
                <a:path w="5603240" h="319405">
                  <a:moveTo>
                    <a:pt x="2235327" y="5461"/>
                  </a:moveTo>
                  <a:lnTo>
                    <a:pt x="2290064" y="5461"/>
                  </a:lnTo>
                  <a:lnTo>
                    <a:pt x="2290064" y="313944"/>
                  </a:lnTo>
                  <a:lnTo>
                    <a:pt x="2235327" y="313944"/>
                  </a:lnTo>
                  <a:lnTo>
                    <a:pt x="2235327" y="5461"/>
                  </a:lnTo>
                  <a:close/>
                </a:path>
                <a:path w="5603240" h="319405">
                  <a:moveTo>
                    <a:pt x="1943227" y="5461"/>
                  </a:moveTo>
                  <a:lnTo>
                    <a:pt x="2198624" y="5461"/>
                  </a:lnTo>
                  <a:lnTo>
                    <a:pt x="2198624" y="54101"/>
                  </a:lnTo>
                  <a:lnTo>
                    <a:pt x="2096134" y="54101"/>
                  </a:lnTo>
                  <a:lnTo>
                    <a:pt x="2096134" y="313944"/>
                  </a:lnTo>
                  <a:lnTo>
                    <a:pt x="2041270" y="313944"/>
                  </a:lnTo>
                  <a:lnTo>
                    <a:pt x="2041270" y="54101"/>
                  </a:lnTo>
                  <a:lnTo>
                    <a:pt x="1943227" y="54101"/>
                  </a:lnTo>
                  <a:lnTo>
                    <a:pt x="1943227" y="5461"/>
                  </a:lnTo>
                  <a:close/>
                </a:path>
                <a:path w="5603240" h="319405">
                  <a:moveTo>
                    <a:pt x="1489074" y="5461"/>
                  </a:moveTo>
                  <a:lnTo>
                    <a:pt x="1744472" y="5461"/>
                  </a:lnTo>
                  <a:lnTo>
                    <a:pt x="1744472" y="54101"/>
                  </a:lnTo>
                  <a:lnTo>
                    <a:pt x="1641983" y="54101"/>
                  </a:lnTo>
                  <a:lnTo>
                    <a:pt x="1641983" y="313944"/>
                  </a:lnTo>
                  <a:lnTo>
                    <a:pt x="1587118" y="313944"/>
                  </a:lnTo>
                  <a:lnTo>
                    <a:pt x="1587118" y="54101"/>
                  </a:lnTo>
                  <a:lnTo>
                    <a:pt x="1489074" y="54101"/>
                  </a:lnTo>
                  <a:lnTo>
                    <a:pt x="1489074" y="5461"/>
                  </a:lnTo>
                  <a:close/>
                </a:path>
                <a:path w="5603240" h="319405">
                  <a:moveTo>
                    <a:pt x="1228343" y="5461"/>
                  </a:moveTo>
                  <a:lnTo>
                    <a:pt x="1254760" y="5461"/>
                  </a:lnTo>
                  <a:lnTo>
                    <a:pt x="1400429" y="191643"/>
                  </a:lnTo>
                  <a:lnTo>
                    <a:pt x="1400429" y="5461"/>
                  </a:lnTo>
                  <a:lnTo>
                    <a:pt x="1453134" y="5461"/>
                  </a:lnTo>
                  <a:lnTo>
                    <a:pt x="1453134" y="318135"/>
                  </a:lnTo>
                  <a:lnTo>
                    <a:pt x="1430781" y="318135"/>
                  </a:lnTo>
                  <a:lnTo>
                    <a:pt x="1281048" y="122936"/>
                  </a:lnTo>
                  <a:lnTo>
                    <a:pt x="1281048" y="314198"/>
                  </a:lnTo>
                  <a:lnTo>
                    <a:pt x="1228343" y="314198"/>
                  </a:lnTo>
                  <a:lnTo>
                    <a:pt x="1228343" y="5461"/>
                  </a:lnTo>
                  <a:close/>
                </a:path>
                <a:path w="5603240" h="319405">
                  <a:moveTo>
                    <a:pt x="982979" y="5461"/>
                  </a:moveTo>
                  <a:lnTo>
                    <a:pt x="1179956" y="5461"/>
                  </a:lnTo>
                  <a:lnTo>
                    <a:pt x="1179956" y="54101"/>
                  </a:lnTo>
                  <a:lnTo>
                    <a:pt x="1037716" y="54101"/>
                  </a:lnTo>
                  <a:lnTo>
                    <a:pt x="1037716" y="126364"/>
                  </a:lnTo>
                  <a:lnTo>
                    <a:pt x="1139698" y="126364"/>
                  </a:lnTo>
                  <a:lnTo>
                    <a:pt x="1139698" y="172847"/>
                  </a:lnTo>
                  <a:lnTo>
                    <a:pt x="1037716" y="172847"/>
                  </a:lnTo>
                  <a:lnTo>
                    <a:pt x="1037716" y="265302"/>
                  </a:lnTo>
                  <a:lnTo>
                    <a:pt x="1177543" y="265302"/>
                  </a:lnTo>
                  <a:lnTo>
                    <a:pt x="1177543" y="313944"/>
                  </a:lnTo>
                  <a:lnTo>
                    <a:pt x="982979" y="313944"/>
                  </a:lnTo>
                  <a:lnTo>
                    <a:pt x="982979" y="5461"/>
                  </a:lnTo>
                  <a:close/>
                </a:path>
                <a:path w="5603240" h="319405">
                  <a:moveTo>
                    <a:pt x="516635" y="5461"/>
                  </a:moveTo>
                  <a:lnTo>
                    <a:pt x="713612" y="5461"/>
                  </a:lnTo>
                  <a:lnTo>
                    <a:pt x="713612" y="54101"/>
                  </a:lnTo>
                  <a:lnTo>
                    <a:pt x="571372" y="54101"/>
                  </a:lnTo>
                  <a:lnTo>
                    <a:pt x="571372" y="126364"/>
                  </a:lnTo>
                  <a:lnTo>
                    <a:pt x="673354" y="126364"/>
                  </a:lnTo>
                  <a:lnTo>
                    <a:pt x="673354" y="172847"/>
                  </a:lnTo>
                  <a:lnTo>
                    <a:pt x="571372" y="172847"/>
                  </a:lnTo>
                  <a:lnTo>
                    <a:pt x="571372" y="265302"/>
                  </a:lnTo>
                  <a:lnTo>
                    <a:pt x="711199" y="265302"/>
                  </a:lnTo>
                  <a:lnTo>
                    <a:pt x="711199" y="313944"/>
                  </a:lnTo>
                  <a:lnTo>
                    <a:pt x="516635" y="313944"/>
                  </a:lnTo>
                  <a:lnTo>
                    <a:pt x="516635" y="5461"/>
                  </a:lnTo>
                  <a:close/>
                </a:path>
                <a:path w="5603240" h="319405">
                  <a:moveTo>
                    <a:pt x="5059807" y="3301"/>
                  </a:moveTo>
                  <a:lnTo>
                    <a:pt x="5120163" y="13192"/>
                  </a:lnTo>
                  <a:lnTo>
                    <a:pt x="5166614" y="42799"/>
                  </a:lnTo>
                  <a:lnTo>
                    <a:pt x="5196220" y="88709"/>
                  </a:lnTo>
                  <a:lnTo>
                    <a:pt x="5206111" y="147574"/>
                  </a:lnTo>
                  <a:lnTo>
                    <a:pt x="5201656" y="198394"/>
                  </a:lnTo>
                  <a:lnTo>
                    <a:pt x="5188293" y="239982"/>
                  </a:lnTo>
                  <a:lnTo>
                    <a:pt x="5166026" y="272335"/>
                  </a:lnTo>
                  <a:lnTo>
                    <a:pt x="5134859" y="295449"/>
                  </a:lnTo>
                  <a:lnTo>
                    <a:pt x="5094794" y="309319"/>
                  </a:lnTo>
                  <a:lnTo>
                    <a:pt x="5045837" y="313944"/>
                  </a:lnTo>
                  <a:lnTo>
                    <a:pt x="4977383" y="313944"/>
                  </a:lnTo>
                  <a:lnTo>
                    <a:pt x="4977383" y="5587"/>
                  </a:lnTo>
                  <a:lnTo>
                    <a:pt x="5007103" y="4587"/>
                  </a:lnTo>
                  <a:lnTo>
                    <a:pt x="5030739" y="3873"/>
                  </a:lnTo>
                  <a:lnTo>
                    <a:pt x="5048303" y="3444"/>
                  </a:lnTo>
                  <a:lnTo>
                    <a:pt x="5059807" y="3301"/>
                  </a:lnTo>
                  <a:close/>
                </a:path>
                <a:path w="5603240" h="319405">
                  <a:moveTo>
                    <a:pt x="64007" y="3301"/>
                  </a:moveTo>
                  <a:lnTo>
                    <a:pt x="127285" y="8921"/>
                  </a:lnTo>
                  <a:lnTo>
                    <a:pt x="170941" y="25781"/>
                  </a:lnTo>
                  <a:lnTo>
                    <a:pt x="196262" y="54435"/>
                  </a:lnTo>
                  <a:lnTo>
                    <a:pt x="204723" y="95758"/>
                  </a:lnTo>
                  <a:lnTo>
                    <a:pt x="196911" y="142190"/>
                  </a:lnTo>
                  <a:lnTo>
                    <a:pt x="173466" y="175371"/>
                  </a:lnTo>
                  <a:lnTo>
                    <a:pt x="134375" y="195288"/>
                  </a:lnTo>
                  <a:lnTo>
                    <a:pt x="79628" y="201929"/>
                  </a:lnTo>
                  <a:lnTo>
                    <a:pt x="73405" y="201929"/>
                  </a:lnTo>
                  <a:lnTo>
                    <a:pt x="65150" y="201422"/>
                  </a:lnTo>
                  <a:lnTo>
                    <a:pt x="54736" y="200406"/>
                  </a:lnTo>
                  <a:lnTo>
                    <a:pt x="54736" y="313944"/>
                  </a:lnTo>
                  <a:lnTo>
                    <a:pt x="0" y="313944"/>
                  </a:lnTo>
                  <a:lnTo>
                    <a:pt x="0" y="5587"/>
                  </a:lnTo>
                  <a:lnTo>
                    <a:pt x="24574" y="4587"/>
                  </a:lnTo>
                  <a:lnTo>
                    <a:pt x="43434" y="3873"/>
                  </a:lnTo>
                  <a:lnTo>
                    <a:pt x="56578" y="3444"/>
                  </a:lnTo>
                  <a:lnTo>
                    <a:pt x="64007" y="3301"/>
                  </a:lnTo>
                  <a:close/>
                </a:path>
                <a:path w="5603240" h="319405">
                  <a:moveTo>
                    <a:pt x="338454" y="2286"/>
                  </a:moveTo>
                  <a:lnTo>
                    <a:pt x="389888" y="7975"/>
                  </a:lnTo>
                  <a:lnTo>
                    <a:pt x="426640" y="25034"/>
                  </a:lnTo>
                  <a:lnTo>
                    <a:pt x="448700" y="53453"/>
                  </a:lnTo>
                  <a:lnTo>
                    <a:pt x="456056" y="93218"/>
                  </a:lnTo>
                  <a:lnTo>
                    <a:pt x="455035" y="106624"/>
                  </a:lnTo>
                  <a:lnTo>
                    <a:pt x="439800" y="143128"/>
                  </a:lnTo>
                  <a:lnTo>
                    <a:pt x="410743" y="169507"/>
                  </a:lnTo>
                  <a:lnTo>
                    <a:pt x="398906" y="175006"/>
                  </a:lnTo>
                  <a:lnTo>
                    <a:pt x="490092" y="313944"/>
                  </a:lnTo>
                  <a:lnTo>
                    <a:pt x="426973" y="313944"/>
                  </a:lnTo>
                  <a:lnTo>
                    <a:pt x="344678" y="186562"/>
                  </a:lnTo>
                  <a:lnTo>
                    <a:pt x="337794" y="186396"/>
                  </a:lnTo>
                  <a:lnTo>
                    <a:pt x="329707" y="186086"/>
                  </a:lnTo>
                  <a:lnTo>
                    <a:pt x="320407" y="185634"/>
                  </a:lnTo>
                  <a:lnTo>
                    <a:pt x="309879" y="185038"/>
                  </a:lnTo>
                  <a:lnTo>
                    <a:pt x="309879" y="313944"/>
                  </a:lnTo>
                  <a:lnTo>
                    <a:pt x="252983" y="313944"/>
                  </a:lnTo>
                  <a:lnTo>
                    <a:pt x="252983" y="5461"/>
                  </a:lnTo>
                  <a:lnTo>
                    <a:pt x="256986" y="5363"/>
                  </a:lnTo>
                  <a:lnTo>
                    <a:pt x="264239" y="5064"/>
                  </a:lnTo>
                  <a:lnTo>
                    <a:pt x="274754" y="4550"/>
                  </a:lnTo>
                  <a:lnTo>
                    <a:pt x="288543" y="3810"/>
                  </a:lnTo>
                  <a:lnTo>
                    <a:pt x="303307" y="3143"/>
                  </a:lnTo>
                  <a:lnTo>
                    <a:pt x="316547" y="2666"/>
                  </a:lnTo>
                  <a:lnTo>
                    <a:pt x="328263" y="2381"/>
                  </a:lnTo>
                  <a:lnTo>
                    <a:pt x="338454" y="2286"/>
                  </a:lnTo>
                  <a:close/>
                </a:path>
                <a:path w="5603240" h="319405">
                  <a:moveTo>
                    <a:pt x="4504436" y="1270"/>
                  </a:moveTo>
                  <a:lnTo>
                    <a:pt x="4528439" y="1270"/>
                  </a:lnTo>
                  <a:lnTo>
                    <a:pt x="4652518" y="313944"/>
                  </a:lnTo>
                  <a:lnTo>
                    <a:pt x="4592066" y="313944"/>
                  </a:lnTo>
                  <a:lnTo>
                    <a:pt x="4569587" y="251460"/>
                  </a:lnTo>
                  <a:lnTo>
                    <a:pt x="4463795" y="251460"/>
                  </a:lnTo>
                  <a:lnTo>
                    <a:pt x="4442333" y="313944"/>
                  </a:lnTo>
                  <a:lnTo>
                    <a:pt x="4381500" y="313944"/>
                  </a:lnTo>
                  <a:lnTo>
                    <a:pt x="4504436" y="1270"/>
                  </a:lnTo>
                  <a:close/>
                </a:path>
                <a:path w="5603240" h="319405">
                  <a:moveTo>
                    <a:pt x="3835400" y="1270"/>
                  </a:moveTo>
                  <a:lnTo>
                    <a:pt x="3859403" y="1270"/>
                  </a:lnTo>
                  <a:lnTo>
                    <a:pt x="3983481" y="313944"/>
                  </a:lnTo>
                  <a:lnTo>
                    <a:pt x="3923029" y="313944"/>
                  </a:lnTo>
                  <a:lnTo>
                    <a:pt x="3900551" y="251460"/>
                  </a:lnTo>
                  <a:lnTo>
                    <a:pt x="3794759" y="251460"/>
                  </a:lnTo>
                  <a:lnTo>
                    <a:pt x="3773296" y="313944"/>
                  </a:lnTo>
                  <a:lnTo>
                    <a:pt x="3712464" y="313944"/>
                  </a:lnTo>
                  <a:lnTo>
                    <a:pt x="3835400" y="1270"/>
                  </a:lnTo>
                  <a:close/>
                </a:path>
                <a:path w="5603240" h="319405">
                  <a:moveTo>
                    <a:pt x="1831339" y="1270"/>
                  </a:moveTo>
                  <a:lnTo>
                    <a:pt x="1855342" y="1270"/>
                  </a:lnTo>
                  <a:lnTo>
                    <a:pt x="1979421" y="313944"/>
                  </a:lnTo>
                  <a:lnTo>
                    <a:pt x="1918969" y="313944"/>
                  </a:lnTo>
                  <a:lnTo>
                    <a:pt x="1896490" y="251460"/>
                  </a:lnTo>
                  <a:lnTo>
                    <a:pt x="1790700" y="251460"/>
                  </a:lnTo>
                  <a:lnTo>
                    <a:pt x="1769237" y="313944"/>
                  </a:lnTo>
                  <a:lnTo>
                    <a:pt x="1708403" y="313944"/>
                  </a:lnTo>
                  <a:lnTo>
                    <a:pt x="1831339" y="1270"/>
                  </a:lnTo>
                  <a:close/>
                </a:path>
                <a:path w="5603240" h="319405">
                  <a:moveTo>
                    <a:pt x="841374" y="126"/>
                  </a:moveTo>
                  <a:lnTo>
                    <a:pt x="866356" y="1387"/>
                  </a:lnTo>
                  <a:lnTo>
                    <a:pt x="887777" y="5159"/>
                  </a:lnTo>
                  <a:lnTo>
                    <a:pt x="905650" y="11431"/>
                  </a:lnTo>
                  <a:lnTo>
                    <a:pt x="919987" y="20193"/>
                  </a:lnTo>
                  <a:lnTo>
                    <a:pt x="903350" y="67310"/>
                  </a:lnTo>
                  <a:lnTo>
                    <a:pt x="888702" y="58308"/>
                  </a:lnTo>
                  <a:lnTo>
                    <a:pt x="873696" y="51879"/>
                  </a:lnTo>
                  <a:lnTo>
                    <a:pt x="858309" y="48021"/>
                  </a:lnTo>
                  <a:lnTo>
                    <a:pt x="842517" y="46736"/>
                  </a:lnTo>
                  <a:lnTo>
                    <a:pt x="833538" y="47357"/>
                  </a:lnTo>
                  <a:lnTo>
                    <a:pt x="803302" y="75057"/>
                  </a:lnTo>
                  <a:lnTo>
                    <a:pt x="802640" y="82676"/>
                  </a:lnTo>
                  <a:lnTo>
                    <a:pt x="806309" y="96113"/>
                  </a:lnTo>
                  <a:lnTo>
                    <a:pt x="817324" y="109775"/>
                  </a:lnTo>
                  <a:lnTo>
                    <a:pt x="835697" y="123699"/>
                  </a:lnTo>
                  <a:lnTo>
                    <a:pt x="861441" y="137922"/>
                  </a:lnTo>
                  <a:lnTo>
                    <a:pt x="875817" y="145321"/>
                  </a:lnTo>
                  <a:lnTo>
                    <a:pt x="888063" y="152447"/>
                  </a:lnTo>
                  <a:lnTo>
                    <a:pt x="918114" y="179546"/>
                  </a:lnTo>
                  <a:lnTo>
                    <a:pt x="933634" y="223081"/>
                  </a:lnTo>
                  <a:lnTo>
                    <a:pt x="934085" y="233299"/>
                  </a:lnTo>
                  <a:lnTo>
                    <a:pt x="932229" y="251229"/>
                  </a:lnTo>
                  <a:lnTo>
                    <a:pt x="904493" y="295021"/>
                  </a:lnTo>
                  <a:lnTo>
                    <a:pt x="869918" y="313134"/>
                  </a:lnTo>
                  <a:lnTo>
                    <a:pt x="825246" y="319150"/>
                  </a:lnTo>
                  <a:lnTo>
                    <a:pt x="804167" y="317767"/>
                  </a:lnTo>
                  <a:lnTo>
                    <a:pt x="784161" y="313610"/>
                  </a:lnTo>
                  <a:lnTo>
                    <a:pt x="765202" y="306667"/>
                  </a:lnTo>
                  <a:lnTo>
                    <a:pt x="747267" y="296925"/>
                  </a:lnTo>
                  <a:lnTo>
                    <a:pt x="767460" y="247776"/>
                  </a:lnTo>
                  <a:lnTo>
                    <a:pt x="783657" y="257758"/>
                  </a:lnTo>
                  <a:lnTo>
                    <a:pt x="799687" y="264858"/>
                  </a:lnTo>
                  <a:lnTo>
                    <a:pt x="815574" y="269101"/>
                  </a:lnTo>
                  <a:lnTo>
                    <a:pt x="831341" y="270510"/>
                  </a:lnTo>
                  <a:lnTo>
                    <a:pt x="852437" y="268412"/>
                  </a:lnTo>
                  <a:lnTo>
                    <a:pt x="867521" y="262112"/>
                  </a:lnTo>
                  <a:lnTo>
                    <a:pt x="876579" y="251596"/>
                  </a:lnTo>
                  <a:lnTo>
                    <a:pt x="879602" y="236854"/>
                  </a:lnTo>
                  <a:lnTo>
                    <a:pt x="878887" y="229044"/>
                  </a:lnTo>
                  <a:lnTo>
                    <a:pt x="850741" y="191595"/>
                  </a:lnTo>
                  <a:lnTo>
                    <a:pt x="805025" y="166149"/>
                  </a:lnTo>
                  <a:lnTo>
                    <a:pt x="791622" y="158448"/>
                  </a:lnTo>
                  <a:lnTo>
                    <a:pt x="762603" y="132810"/>
                  </a:lnTo>
                  <a:lnTo>
                    <a:pt x="748327" y="92517"/>
                  </a:lnTo>
                  <a:lnTo>
                    <a:pt x="747903" y="83185"/>
                  </a:lnTo>
                  <a:lnTo>
                    <a:pt x="749546" y="66039"/>
                  </a:lnTo>
                  <a:lnTo>
                    <a:pt x="774191" y="23749"/>
                  </a:lnTo>
                  <a:lnTo>
                    <a:pt x="821805" y="1603"/>
                  </a:lnTo>
                  <a:lnTo>
                    <a:pt x="841374" y="126"/>
                  </a:lnTo>
                  <a:close/>
                </a:path>
                <a:path w="5603240" h="319405">
                  <a:moveTo>
                    <a:pt x="3199511" y="0"/>
                  </a:moveTo>
                  <a:lnTo>
                    <a:pt x="3258184" y="10302"/>
                  </a:lnTo>
                  <a:lnTo>
                    <a:pt x="3301238" y="41275"/>
                  </a:lnTo>
                  <a:lnTo>
                    <a:pt x="3327590" y="90805"/>
                  </a:lnTo>
                  <a:lnTo>
                    <a:pt x="3336416" y="157099"/>
                  </a:lnTo>
                  <a:lnTo>
                    <a:pt x="3334109" y="192434"/>
                  </a:lnTo>
                  <a:lnTo>
                    <a:pt x="3315682" y="251628"/>
                  </a:lnTo>
                  <a:lnTo>
                    <a:pt x="3279294" y="294558"/>
                  </a:lnTo>
                  <a:lnTo>
                    <a:pt x="3227185" y="316414"/>
                  </a:lnTo>
                  <a:lnTo>
                    <a:pt x="3195319" y="319150"/>
                  </a:lnTo>
                  <a:lnTo>
                    <a:pt x="3166058" y="316456"/>
                  </a:lnTo>
                  <a:lnTo>
                    <a:pt x="3118346" y="294826"/>
                  </a:lnTo>
                  <a:lnTo>
                    <a:pt x="3085441" y="252128"/>
                  </a:lnTo>
                  <a:lnTo>
                    <a:pt x="3068867" y="192744"/>
                  </a:lnTo>
                  <a:lnTo>
                    <a:pt x="3066795" y="157099"/>
                  </a:lnTo>
                  <a:lnTo>
                    <a:pt x="3069058" y="125406"/>
                  </a:lnTo>
                  <a:lnTo>
                    <a:pt x="3087155" y="69641"/>
                  </a:lnTo>
                  <a:lnTo>
                    <a:pt x="3122537" y="25610"/>
                  </a:lnTo>
                  <a:lnTo>
                    <a:pt x="3170820" y="2837"/>
                  </a:lnTo>
                  <a:lnTo>
                    <a:pt x="3199511" y="0"/>
                  </a:lnTo>
                  <a:close/>
                </a:path>
                <a:path w="5603240" h="319405">
                  <a:moveTo>
                    <a:pt x="2472563" y="0"/>
                  </a:moveTo>
                  <a:lnTo>
                    <a:pt x="2531237" y="10302"/>
                  </a:lnTo>
                  <a:lnTo>
                    <a:pt x="2574290" y="41275"/>
                  </a:lnTo>
                  <a:lnTo>
                    <a:pt x="2600642" y="90805"/>
                  </a:lnTo>
                  <a:lnTo>
                    <a:pt x="2609468" y="157099"/>
                  </a:lnTo>
                  <a:lnTo>
                    <a:pt x="2607161" y="192434"/>
                  </a:lnTo>
                  <a:lnTo>
                    <a:pt x="2588734" y="251628"/>
                  </a:lnTo>
                  <a:lnTo>
                    <a:pt x="2552346" y="294558"/>
                  </a:lnTo>
                  <a:lnTo>
                    <a:pt x="2500237" y="316414"/>
                  </a:lnTo>
                  <a:lnTo>
                    <a:pt x="2468371" y="319150"/>
                  </a:lnTo>
                  <a:lnTo>
                    <a:pt x="2439110" y="316456"/>
                  </a:lnTo>
                  <a:lnTo>
                    <a:pt x="2391398" y="294826"/>
                  </a:lnTo>
                  <a:lnTo>
                    <a:pt x="2358493" y="252128"/>
                  </a:lnTo>
                  <a:lnTo>
                    <a:pt x="2341919" y="192744"/>
                  </a:lnTo>
                  <a:lnTo>
                    <a:pt x="2339847" y="157099"/>
                  </a:lnTo>
                  <a:lnTo>
                    <a:pt x="2342110" y="125406"/>
                  </a:lnTo>
                  <a:lnTo>
                    <a:pt x="2360207" y="69641"/>
                  </a:lnTo>
                  <a:lnTo>
                    <a:pt x="2395589" y="25610"/>
                  </a:lnTo>
                  <a:lnTo>
                    <a:pt x="2443872" y="2837"/>
                  </a:lnTo>
                  <a:lnTo>
                    <a:pt x="2472563" y="0"/>
                  </a:lnTo>
                  <a:close/>
                </a:path>
              </a:pathLst>
            </a:custGeom>
            <a:ln w="3175">
              <a:solidFill>
                <a:srgbClr val="2B2E3E"/>
              </a:solidFill>
            </a:ln>
          </p:spPr>
          <p:txBody>
            <a:bodyPr wrap="square" lIns="0" tIns="0" rIns="0" bIns="0" rtlCol="0"/>
            <a:lstStyle/>
            <a:p>
              <a:endParaRPr/>
            </a:p>
          </p:txBody>
        </p:sp>
      </p:grpSp>
      <p:grpSp>
        <p:nvGrpSpPr>
          <p:cNvPr id="11" name="object 11"/>
          <p:cNvGrpSpPr/>
          <p:nvPr/>
        </p:nvGrpSpPr>
        <p:grpSpPr>
          <a:xfrm>
            <a:off x="3319779" y="1049147"/>
            <a:ext cx="1542415" cy="321310"/>
            <a:chOff x="3319779" y="1049147"/>
            <a:chExt cx="1542415" cy="321310"/>
          </a:xfrm>
        </p:grpSpPr>
        <p:sp>
          <p:nvSpPr>
            <p:cNvPr id="12" name="object 12"/>
            <p:cNvSpPr/>
            <p:nvPr/>
          </p:nvSpPr>
          <p:spPr>
            <a:xfrm>
              <a:off x="3320668" y="1050036"/>
              <a:ext cx="1540255" cy="319150"/>
            </a:xfrm>
            <a:prstGeom prst="rect">
              <a:avLst/>
            </a:prstGeom>
            <a:blipFill>
              <a:blip r:embed="rId8" cstate="print"/>
              <a:stretch>
                <a:fillRect/>
              </a:stretch>
            </a:blipFill>
          </p:spPr>
          <p:txBody>
            <a:bodyPr wrap="square" lIns="0" tIns="0" rIns="0" bIns="0" rtlCol="0"/>
            <a:lstStyle/>
            <a:p>
              <a:endParaRPr/>
            </a:p>
          </p:txBody>
        </p:sp>
        <p:sp>
          <p:nvSpPr>
            <p:cNvPr id="13" name="object 13"/>
            <p:cNvSpPr/>
            <p:nvPr/>
          </p:nvSpPr>
          <p:spPr>
            <a:xfrm>
              <a:off x="3883532" y="1101090"/>
              <a:ext cx="95757" cy="103124"/>
            </a:xfrm>
            <a:prstGeom prst="rect">
              <a:avLst/>
            </a:prstGeom>
            <a:blipFill>
              <a:blip r:embed="rId9" cstate="print"/>
              <a:stretch>
                <a:fillRect/>
              </a:stretch>
            </a:blipFill>
          </p:spPr>
          <p:txBody>
            <a:bodyPr wrap="square" lIns="0" tIns="0" rIns="0" bIns="0" rtlCol="0"/>
            <a:lstStyle/>
            <a:p>
              <a:endParaRPr/>
            </a:p>
          </p:txBody>
        </p:sp>
        <p:sp>
          <p:nvSpPr>
            <p:cNvPr id="14" name="object 14"/>
            <p:cNvSpPr/>
            <p:nvPr/>
          </p:nvSpPr>
          <p:spPr>
            <a:xfrm>
              <a:off x="4441951" y="1100963"/>
              <a:ext cx="91059" cy="89915"/>
            </a:xfrm>
            <a:prstGeom prst="rect">
              <a:avLst/>
            </a:prstGeom>
            <a:blipFill>
              <a:blip r:embed="rId5" cstate="print"/>
              <a:stretch>
                <a:fillRect/>
              </a:stretch>
            </a:blipFill>
          </p:spPr>
          <p:txBody>
            <a:bodyPr wrap="square" lIns="0" tIns="0" rIns="0" bIns="0" rtlCol="0"/>
            <a:lstStyle/>
            <a:p>
              <a:endParaRPr/>
            </a:p>
          </p:txBody>
        </p:sp>
        <p:sp>
          <p:nvSpPr>
            <p:cNvPr id="15" name="object 15"/>
            <p:cNvSpPr/>
            <p:nvPr/>
          </p:nvSpPr>
          <p:spPr>
            <a:xfrm>
              <a:off x="3376675" y="1100963"/>
              <a:ext cx="91059" cy="89915"/>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4123943" y="1097788"/>
              <a:ext cx="157606" cy="223647"/>
            </a:xfrm>
            <a:prstGeom prst="rect">
              <a:avLst/>
            </a:prstGeom>
            <a:blipFill>
              <a:blip r:embed="rId10" cstate="print"/>
              <a:stretch>
                <a:fillRect/>
              </a:stretch>
            </a:blipFill>
          </p:spPr>
          <p:txBody>
            <a:bodyPr wrap="square" lIns="0" tIns="0" rIns="0" bIns="0" rtlCol="0"/>
            <a:lstStyle/>
            <a:p>
              <a:endParaRPr/>
            </a:p>
          </p:txBody>
        </p:sp>
        <p:sp>
          <p:nvSpPr>
            <p:cNvPr id="17" name="object 17"/>
            <p:cNvSpPr/>
            <p:nvPr/>
          </p:nvSpPr>
          <p:spPr>
            <a:xfrm>
              <a:off x="3320668" y="1050036"/>
              <a:ext cx="1540510" cy="319405"/>
            </a:xfrm>
            <a:custGeom>
              <a:avLst/>
              <a:gdLst/>
              <a:ahLst/>
              <a:cxnLst/>
              <a:rect l="l" t="t" r="r" b="b"/>
              <a:pathLst>
                <a:path w="1540510" h="319405">
                  <a:moveTo>
                    <a:pt x="1284858" y="5461"/>
                  </a:moveTo>
                  <a:lnTo>
                    <a:pt x="1540255" y="5461"/>
                  </a:lnTo>
                  <a:lnTo>
                    <a:pt x="1540255" y="54101"/>
                  </a:lnTo>
                  <a:lnTo>
                    <a:pt x="1437766" y="54101"/>
                  </a:lnTo>
                  <a:lnTo>
                    <a:pt x="1437766" y="313943"/>
                  </a:lnTo>
                  <a:lnTo>
                    <a:pt x="1382902" y="313943"/>
                  </a:lnTo>
                  <a:lnTo>
                    <a:pt x="1382902" y="54101"/>
                  </a:lnTo>
                  <a:lnTo>
                    <a:pt x="1284858" y="54101"/>
                  </a:lnTo>
                  <a:lnTo>
                    <a:pt x="1284858" y="5461"/>
                  </a:lnTo>
                  <a:close/>
                </a:path>
                <a:path w="1540510" h="319405">
                  <a:moveTo>
                    <a:pt x="263651" y="5461"/>
                  </a:moveTo>
                  <a:lnTo>
                    <a:pt x="460628" y="5461"/>
                  </a:lnTo>
                  <a:lnTo>
                    <a:pt x="460628" y="54101"/>
                  </a:lnTo>
                  <a:lnTo>
                    <a:pt x="318388" y="54101"/>
                  </a:lnTo>
                  <a:lnTo>
                    <a:pt x="318388" y="126364"/>
                  </a:lnTo>
                  <a:lnTo>
                    <a:pt x="420369" y="126364"/>
                  </a:lnTo>
                  <a:lnTo>
                    <a:pt x="420369" y="172847"/>
                  </a:lnTo>
                  <a:lnTo>
                    <a:pt x="318388" y="172847"/>
                  </a:lnTo>
                  <a:lnTo>
                    <a:pt x="318388" y="265302"/>
                  </a:lnTo>
                  <a:lnTo>
                    <a:pt x="458215" y="265302"/>
                  </a:lnTo>
                  <a:lnTo>
                    <a:pt x="458215" y="313943"/>
                  </a:lnTo>
                  <a:lnTo>
                    <a:pt x="263651" y="313943"/>
                  </a:lnTo>
                  <a:lnTo>
                    <a:pt x="263651" y="5461"/>
                  </a:lnTo>
                  <a:close/>
                </a:path>
                <a:path w="1540510" h="319405">
                  <a:moveTo>
                    <a:pt x="573023" y="3301"/>
                  </a:moveTo>
                  <a:lnTo>
                    <a:pt x="636301" y="8921"/>
                  </a:lnTo>
                  <a:lnTo>
                    <a:pt x="679957" y="25780"/>
                  </a:lnTo>
                  <a:lnTo>
                    <a:pt x="705278" y="54435"/>
                  </a:lnTo>
                  <a:lnTo>
                    <a:pt x="713739" y="95758"/>
                  </a:lnTo>
                  <a:lnTo>
                    <a:pt x="705927" y="142190"/>
                  </a:lnTo>
                  <a:lnTo>
                    <a:pt x="682482" y="175371"/>
                  </a:lnTo>
                  <a:lnTo>
                    <a:pt x="643391" y="195288"/>
                  </a:lnTo>
                  <a:lnTo>
                    <a:pt x="588644" y="201929"/>
                  </a:lnTo>
                  <a:lnTo>
                    <a:pt x="582421" y="201929"/>
                  </a:lnTo>
                  <a:lnTo>
                    <a:pt x="574166" y="201422"/>
                  </a:lnTo>
                  <a:lnTo>
                    <a:pt x="563752" y="200405"/>
                  </a:lnTo>
                  <a:lnTo>
                    <a:pt x="563752" y="313943"/>
                  </a:lnTo>
                  <a:lnTo>
                    <a:pt x="509015" y="313943"/>
                  </a:lnTo>
                  <a:lnTo>
                    <a:pt x="509015" y="5587"/>
                  </a:lnTo>
                  <a:lnTo>
                    <a:pt x="533590" y="4587"/>
                  </a:lnTo>
                  <a:lnTo>
                    <a:pt x="552450" y="3873"/>
                  </a:lnTo>
                  <a:lnTo>
                    <a:pt x="565594" y="3444"/>
                  </a:lnTo>
                  <a:lnTo>
                    <a:pt x="573023" y="3301"/>
                  </a:lnTo>
                  <a:close/>
                </a:path>
                <a:path w="1540510" h="319405">
                  <a:moveTo>
                    <a:pt x="1150746" y="2286"/>
                  </a:moveTo>
                  <a:lnTo>
                    <a:pt x="1202180" y="7975"/>
                  </a:lnTo>
                  <a:lnTo>
                    <a:pt x="1238932" y="25034"/>
                  </a:lnTo>
                  <a:lnTo>
                    <a:pt x="1260992" y="53453"/>
                  </a:lnTo>
                  <a:lnTo>
                    <a:pt x="1268348" y="93217"/>
                  </a:lnTo>
                  <a:lnTo>
                    <a:pt x="1267327" y="106624"/>
                  </a:lnTo>
                  <a:lnTo>
                    <a:pt x="1252092" y="143128"/>
                  </a:lnTo>
                  <a:lnTo>
                    <a:pt x="1223035" y="169507"/>
                  </a:lnTo>
                  <a:lnTo>
                    <a:pt x="1211198" y="175005"/>
                  </a:lnTo>
                  <a:lnTo>
                    <a:pt x="1302384" y="313943"/>
                  </a:lnTo>
                  <a:lnTo>
                    <a:pt x="1239265" y="313943"/>
                  </a:lnTo>
                  <a:lnTo>
                    <a:pt x="1156969" y="186562"/>
                  </a:lnTo>
                  <a:lnTo>
                    <a:pt x="1150086" y="186396"/>
                  </a:lnTo>
                  <a:lnTo>
                    <a:pt x="1141999" y="186086"/>
                  </a:lnTo>
                  <a:lnTo>
                    <a:pt x="1132699" y="185634"/>
                  </a:lnTo>
                  <a:lnTo>
                    <a:pt x="1122171" y="185038"/>
                  </a:lnTo>
                  <a:lnTo>
                    <a:pt x="1122171" y="313943"/>
                  </a:lnTo>
                  <a:lnTo>
                    <a:pt x="1065276" y="313943"/>
                  </a:lnTo>
                  <a:lnTo>
                    <a:pt x="1065276" y="5461"/>
                  </a:lnTo>
                  <a:lnTo>
                    <a:pt x="1069278" y="5363"/>
                  </a:lnTo>
                  <a:lnTo>
                    <a:pt x="1076531" y="5064"/>
                  </a:lnTo>
                  <a:lnTo>
                    <a:pt x="1087046" y="4550"/>
                  </a:lnTo>
                  <a:lnTo>
                    <a:pt x="1100835" y="3810"/>
                  </a:lnTo>
                  <a:lnTo>
                    <a:pt x="1115599" y="3143"/>
                  </a:lnTo>
                  <a:lnTo>
                    <a:pt x="1128839" y="2666"/>
                  </a:lnTo>
                  <a:lnTo>
                    <a:pt x="1140555" y="2381"/>
                  </a:lnTo>
                  <a:lnTo>
                    <a:pt x="1150746" y="2286"/>
                  </a:lnTo>
                  <a:close/>
                </a:path>
                <a:path w="1540510" h="319405">
                  <a:moveTo>
                    <a:pt x="85470" y="2286"/>
                  </a:moveTo>
                  <a:lnTo>
                    <a:pt x="136904" y="7975"/>
                  </a:lnTo>
                  <a:lnTo>
                    <a:pt x="173656" y="25034"/>
                  </a:lnTo>
                  <a:lnTo>
                    <a:pt x="195716" y="53453"/>
                  </a:lnTo>
                  <a:lnTo>
                    <a:pt x="203072" y="93217"/>
                  </a:lnTo>
                  <a:lnTo>
                    <a:pt x="202051" y="106624"/>
                  </a:lnTo>
                  <a:lnTo>
                    <a:pt x="186816" y="143128"/>
                  </a:lnTo>
                  <a:lnTo>
                    <a:pt x="157759" y="169507"/>
                  </a:lnTo>
                  <a:lnTo>
                    <a:pt x="145922" y="175005"/>
                  </a:lnTo>
                  <a:lnTo>
                    <a:pt x="237108" y="313943"/>
                  </a:lnTo>
                  <a:lnTo>
                    <a:pt x="173989" y="313943"/>
                  </a:lnTo>
                  <a:lnTo>
                    <a:pt x="91693" y="186562"/>
                  </a:lnTo>
                  <a:lnTo>
                    <a:pt x="84810" y="186396"/>
                  </a:lnTo>
                  <a:lnTo>
                    <a:pt x="76723" y="186086"/>
                  </a:lnTo>
                  <a:lnTo>
                    <a:pt x="67423" y="185634"/>
                  </a:lnTo>
                  <a:lnTo>
                    <a:pt x="56895" y="185038"/>
                  </a:lnTo>
                  <a:lnTo>
                    <a:pt x="56895" y="313943"/>
                  </a:lnTo>
                  <a:lnTo>
                    <a:pt x="0" y="313943"/>
                  </a:lnTo>
                  <a:lnTo>
                    <a:pt x="0" y="5461"/>
                  </a:lnTo>
                  <a:lnTo>
                    <a:pt x="4002" y="5363"/>
                  </a:lnTo>
                  <a:lnTo>
                    <a:pt x="11255" y="5064"/>
                  </a:lnTo>
                  <a:lnTo>
                    <a:pt x="21770" y="4550"/>
                  </a:lnTo>
                  <a:lnTo>
                    <a:pt x="35559" y="3810"/>
                  </a:lnTo>
                  <a:lnTo>
                    <a:pt x="50323" y="3143"/>
                  </a:lnTo>
                  <a:lnTo>
                    <a:pt x="63563" y="2666"/>
                  </a:lnTo>
                  <a:lnTo>
                    <a:pt x="75279" y="2381"/>
                  </a:lnTo>
                  <a:lnTo>
                    <a:pt x="85470" y="2286"/>
                  </a:lnTo>
                  <a:close/>
                </a:path>
                <a:path w="1540510" h="319405">
                  <a:moveTo>
                    <a:pt x="879982" y="0"/>
                  </a:moveTo>
                  <a:lnTo>
                    <a:pt x="938656" y="10302"/>
                  </a:lnTo>
                  <a:lnTo>
                    <a:pt x="981709" y="41275"/>
                  </a:lnTo>
                  <a:lnTo>
                    <a:pt x="1008062" y="90804"/>
                  </a:lnTo>
                  <a:lnTo>
                    <a:pt x="1016888" y="157099"/>
                  </a:lnTo>
                  <a:lnTo>
                    <a:pt x="1014581" y="192434"/>
                  </a:lnTo>
                  <a:lnTo>
                    <a:pt x="996154" y="251628"/>
                  </a:lnTo>
                  <a:lnTo>
                    <a:pt x="959766" y="294558"/>
                  </a:lnTo>
                  <a:lnTo>
                    <a:pt x="907657" y="316414"/>
                  </a:lnTo>
                  <a:lnTo>
                    <a:pt x="875791" y="319150"/>
                  </a:lnTo>
                  <a:lnTo>
                    <a:pt x="846530" y="316456"/>
                  </a:lnTo>
                  <a:lnTo>
                    <a:pt x="798818" y="294826"/>
                  </a:lnTo>
                  <a:lnTo>
                    <a:pt x="765913" y="252128"/>
                  </a:lnTo>
                  <a:lnTo>
                    <a:pt x="749339" y="192744"/>
                  </a:lnTo>
                  <a:lnTo>
                    <a:pt x="747267" y="157099"/>
                  </a:lnTo>
                  <a:lnTo>
                    <a:pt x="749530" y="125406"/>
                  </a:lnTo>
                  <a:lnTo>
                    <a:pt x="767627" y="69641"/>
                  </a:lnTo>
                  <a:lnTo>
                    <a:pt x="803009" y="25610"/>
                  </a:lnTo>
                  <a:lnTo>
                    <a:pt x="851292" y="2837"/>
                  </a:lnTo>
                  <a:lnTo>
                    <a:pt x="879982" y="0"/>
                  </a:lnTo>
                  <a:close/>
                </a:path>
              </a:pathLst>
            </a:custGeom>
            <a:ln w="3175">
              <a:solidFill>
                <a:srgbClr val="2B2E3E"/>
              </a:solidFill>
            </a:ln>
          </p:spPr>
          <p:txBody>
            <a:bodyPr wrap="square" lIns="0" tIns="0" rIns="0" bIns="0" rtlCol="0"/>
            <a:lstStyle/>
            <a:p>
              <a:endParaRPr/>
            </a:p>
          </p:txBody>
        </p:sp>
      </p:grpSp>
      <p:sp>
        <p:nvSpPr>
          <p:cNvPr id="18" name="object 18"/>
          <p:cNvSpPr txBox="1"/>
          <p:nvPr/>
        </p:nvSpPr>
        <p:spPr>
          <a:xfrm>
            <a:off x="535940" y="2310511"/>
            <a:ext cx="6708140" cy="2953385"/>
          </a:xfrm>
          <a:prstGeom prst="rect">
            <a:avLst/>
          </a:prstGeom>
        </p:spPr>
        <p:txBody>
          <a:bodyPr vert="horz" wrap="square" lIns="0" tIns="13335" rIns="0" bIns="0" rtlCol="0">
            <a:spAutoFit/>
          </a:bodyPr>
          <a:lstStyle/>
          <a:p>
            <a:pPr marL="286385" marR="407034" indent="-274320">
              <a:lnSpc>
                <a:spcPct val="100000"/>
              </a:lnSpc>
              <a:spcBef>
                <a:spcPts val="105"/>
              </a:spcBef>
              <a:buClr>
                <a:srgbClr val="636B85"/>
              </a:buClr>
              <a:buSzPct val="73076"/>
              <a:buFont typeface="Arial"/>
              <a:buChar char=""/>
              <a:tabLst>
                <a:tab pos="287020" algn="l"/>
              </a:tabLst>
            </a:pPr>
            <a:r>
              <a:rPr sz="2600" dirty="0">
                <a:latin typeface="Trebuchet MS"/>
                <a:cs typeface="Trebuchet MS"/>
              </a:rPr>
              <a:t>An </a:t>
            </a:r>
            <a:r>
              <a:rPr sz="2600" spc="-5" dirty="0">
                <a:latin typeface="Trebuchet MS"/>
                <a:cs typeface="Trebuchet MS"/>
              </a:rPr>
              <a:t>audit report is always included in </a:t>
            </a:r>
            <a:r>
              <a:rPr sz="2600" spc="-165" dirty="0">
                <a:latin typeface="Trebuchet MS"/>
                <a:cs typeface="Trebuchet MS"/>
              </a:rPr>
              <a:t>the  </a:t>
            </a:r>
            <a:r>
              <a:rPr sz="2600" spc="-5" dirty="0">
                <a:latin typeface="Trebuchet MS"/>
                <a:cs typeface="Trebuchet MS"/>
              </a:rPr>
              <a:t>annual report </a:t>
            </a:r>
            <a:r>
              <a:rPr sz="2600" dirty="0">
                <a:latin typeface="Trebuchet MS"/>
                <a:cs typeface="Trebuchet MS"/>
              </a:rPr>
              <a:t>of </a:t>
            </a:r>
            <a:r>
              <a:rPr sz="2600" spc="-5" dirty="0">
                <a:latin typeface="Trebuchet MS"/>
                <a:cs typeface="Trebuchet MS"/>
              </a:rPr>
              <a:t>the</a:t>
            </a:r>
            <a:r>
              <a:rPr sz="2600" spc="-30" dirty="0">
                <a:latin typeface="Trebuchet MS"/>
                <a:cs typeface="Trebuchet MS"/>
              </a:rPr>
              <a:t> </a:t>
            </a:r>
            <a:r>
              <a:rPr sz="2600" spc="-45" dirty="0">
                <a:latin typeface="Trebuchet MS"/>
                <a:cs typeface="Trebuchet MS"/>
              </a:rPr>
              <a:t>company.</a:t>
            </a:r>
            <a:endParaRPr sz="2600">
              <a:latin typeface="Trebuchet MS"/>
              <a:cs typeface="Trebuchet MS"/>
            </a:endParaRPr>
          </a:p>
          <a:p>
            <a:pPr marL="287020" indent="-274320">
              <a:lnSpc>
                <a:spcPct val="100000"/>
              </a:lnSpc>
              <a:spcBef>
                <a:spcPts val="600"/>
              </a:spcBef>
              <a:buClr>
                <a:srgbClr val="636B85"/>
              </a:buClr>
              <a:buSzPct val="73076"/>
              <a:buFont typeface="Arial"/>
              <a:buChar char=""/>
              <a:tabLst>
                <a:tab pos="287020" algn="l"/>
              </a:tabLst>
            </a:pPr>
            <a:r>
              <a:rPr sz="2600" spc="-5" dirty="0">
                <a:latin typeface="Trebuchet MS"/>
                <a:cs typeface="Trebuchet MS"/>
              </a:rPr>
              <a:t>It </a:t>
            </a:r>
            <a:r>
              <a:rPr sz="2600" dirty="0">
                <a:latin typeface="Trebuchet MS"/>
                <a:cs typeface="Trebuchet MS"/>
              </a:rPr>
              <a:t>should </a:t>
            </a:r>
            <a:r>
              <a:rPr sz="2600" spc="-5" dirty="0">
                <a:latin typeface="Trebuchet MS"/>
                <a:cs typeface="Trebuchet MS"/>
              </a:rPr>
              <a:t>be brief, preferably </a:t>
            </a:r>
            <a:r>
              <a:rPr sz="2600" dirty="0">
                <a:latin typeface="Trebuchet MS"/>
                <a:cs typeface="Trebuchet MS"/>
              </a:rPr>
              <a:t>of one</a:t>
            </a:r>
            <a:r>
              <a:rPr sz="2600" spc="-50" dirty="0">
                <a:latin typeface="Trebuchet MS"/>
                <a:cs typeface="Trebuchet MS"/>
              </a:rPr>
              <a:t> </a:t>
            </a:r>
            <a:r>
              <a:rPr sz="2600" spc="-5" dirty="0">
                <a:latin typeface="Trebuchet MS"/>
                <a:cs typeface="Trebuchet MS"/>
              </a:rPr>
              <a:t>page.</a:t>
            </a:r>
            <a:endParaRPr sz="2600">
              <a:latin typeface="Trebuchet MS"/>
              <a:cs typeface="Trebuchet MS"/>
            </a:endParaRPr>
          </a:p>
          <a:p>
            <a:pPr marL="286385" marR="5080" indent="-274320">
              <a:lnSpc>
                <a:spcPct val="100000"/>
              </a:lnSpc>
              <a:spcBef>
                <a:spcPts val="600"/>
              </a:spcBef>
              <a:buClr>
                <a:srgbClr val="636B85"/>
              </a:buClr>
              <a:buSzPct val="73076"/>
              <a:buFont typeface="Arial"/>
              <a:buChar char=""/>
              <a:tabLst>
                <a:tab pos="287020" algn="l"/>
              </a:tabLst>
            </a:pPr>
            <a:r>
              <a:rPr sz="2600" dirty="0">
                <a:latin typeface="Trebuchet MS"/>
                <a:cs typeface="Trebuchet MS"/>
              </a:rPr>
              <a:t>Along </a:t>
            </a:r>
            <a:r>
              <a:rPr sz="2600" spc="-5" dirty="0">
                <a:latin typeface="Trebuchet MS"/>
                <a:cs typeface="Trebuchet MS"/>
              </a:rPr>
              <a:t>with an </a:t>
            </a:r>
            <a:r>
              <a:rPr sz="2600" spc="-25" dirty="0">
                <a:latin typeface="Trebuchet MS"/>
                <a:cs typeface="Trebuchet MS"/>
              </a:rPr>
              <a:t>auditor’s </a:t>
            </a:r>
            <a:r>
              <a:rPr sz="2600" spc="-5" dirty="0">
                <a:latin typeface="Trebuchet MS"/>
                <a:cs typeface="Trebuchet MS"/>
              </a:rPr>
              <a:t>report, </a:t>
            </a:r>
            <a:r>
              <a:rPr sz="2600" dirty="0">
                <a:latin typeface="Trebuchet MS"/>
                <a:cs typeface="Trebuchet MS"/>
              </a:rPr>
              <a:t>the </a:t>
            </a:r>
            <a:r>
              <a:rPr sz="2600" spc="-75" dirty="0">
                <a:latin typeface="Trebuchet MS"/>
                <a:cs typeface="Trebuchet MS"/>
              </a:rPr>
              <a:t>balance  </a:t>
            </a:r>
            <a:r>
              <a:rPr sz="2600" dirty="0">
                <a:latin typeface="Trebuchet MS"/>
                <a:cs typeface="Trebuchet MS"/>
              </a:rPr>
              <a:t>sheet, </a:t>
            </a:r>
            <a:r>
              <a:rPr sz="2600" spc="-5" dirty="0">
                <a:latin typeface="Trebuchet MS"/>
                <a:cs typeface="Trebuchet MS"/>
              </a:rPr>
              <a:t>cash flow </a:t>
            </a:r>
            <a:r>
              <a:rPr sz="2600" dirty="0">
                <a:latin typeface="Trebuchet MS"/>
                <a:cs typeface="Trebuchet MS"/>
              </a:rPr>
              <a:t>statement, statement of  </a:t>
            </a:r>
            <a:r>
              <a:rPr sz="2600" spc="-5" dirty="0">
                <a:latin typeface="Trebuchet MS"/>
                <a:cs typeface="Trebuchet MS"/>
              </a:rPr>
              <a:t>change in equity and the </a:t>
            </a:r>
            <a:r>
              <a:rPr sz="2600" dirty="0">
                <a:latin typeface="Trebuchet MS"/>
                <a:cs typeface="Trebuchet MS"/>
              </a:rPr>
              <a:t>loss </a:t>
            </a:r>
            <a:r>
              <a:rPr sz="2600" spc="-5" dirty="0">
                <a:latin typeface="Trebuchet MS"/>
                <a:cs typeface="Trebuchet MS"/>
              </a:rPr>
              <a:t>and profit  account </a:t>
            </a:r>
            <a:r>
              <a:rPr sz="2600" dirty="0">
                <a:latin typeface="Trebuchet MS"/>
                <a:cs typeface="Trebuchet MS"/>
              </a:rPr>
              <a:t>of </a:t>
            </a:r>
            <a:r>
              <a:rPr sz="2600" spc="-5" dirty="0">
                <a:latin typeface="Trebuchet MS"/>
                <a:cs typeface="Trebuchet MS"/>
              </a:rPr>
              <a:t>the audited period is</a:t>
            </a:r>
            <a:r>
              <a:rPr sz="2600" spc="-25" dirty="0">
                <a:latin typeface="Trebuchet MS"/>
                <a:cs typeface="Trebuchet MS"/>
              </a:rPr>
              <a:t> </a:t>
            </a:r>
            <a:r>
              <a:rPr sz="2600" spc="-5" dirty="0">
                <a:latin typeface="Trebuchet MS"/>
                <a:cs typeface="Trebuchet MS"/>
              </a:rPr>
              <a:t>annexed.</a:t>
            </a:r>
            <a:endParaRPr sz="2600">
              <a:latin typeface="Trebuchet MS"/>
              <a:cs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632026"/>
            <a:ext cx="6933565" cy="3745865"/>
          </a:xfrm>
          <a:prstGeom prst="rect">
            <a:avLst/>
          </a:prstGeom>
        </p:spPr>
        <p:txBody>
          <a:bodyPr vert="horz" wrap="square" lIns="0" tIns="13335" rIns="0" bIns="0" rtlCol="0">
            <a:spAutoFit/>
          </a:bodyPr>
          <a:lstStyle/>
          <a:p>
            <a:pPr marL="286385" marR="5080" indent="-274320">
              <a:lnSpc>
                <a:spcPct val="100000"/>
              </a:lnSpc>
              <a:spcBef>
                <a:spcPts val="105"/>
              </a:spcBef>
              <a:buClr>
                <a:srgbClr val="636B85"/>
              </a:buClr>
              <a:buSzPct val="73076"/>
              <a:buFont typeface="Arial"/>
              <a:buChar char=""/>
              <a:tabLst>
                <a:tab pos="287020" algn="l"/>
              </a:tabLst>
            </a:pPr>
            <a:r>
              <a:rPr sz="2600" spc="-5" dirty="0">
                <a:latin typeface="Trebuchet MS"/>
                <a:cs typeface="Trebuchet MS"/>
              </a:rPr>
              <a:t>Notes </a:t>
            </a:r>
            <a:r>
              <a:rPr sz="2600" dirty="0">
                <a:latin typeface="Trebuchet MS"/>
                <a:cs typeface="Trebuchet MS"/>
              </a:rPr>
              <a:t>to </a:t>
            </a:r>
            <a:r>
              <a:rPr sz="2600" spc="-5" dirty="0">
                <a:latin typeface="Trebuchet MS"/>
                <a:cs typeface="Trebuchet MS"/>
              </a:rPr>
              <a:t>the financial </a:t>
            </a:r>
            <a:r>
              <a:rPr sz="2600" dirty="0">
                <a:latin typeface="Trebuchet MS"/>
                <a:cs typeface="Trebuchet MS"/>
              </a:rPr>
              <a:t>statements </a:t>
            </a:r>
            <a:r>
              <a:rPr sz="2600" spc="-5" dirty="0">
                <a:latin typeface="Trebuchet MS"/>
                <a:cs typeface="Trebuchet MS"/>
              </a:rPr>
              <a:t>enable </a:t>
            </a:r>
            <a:r>
              <a:rPr sz="2600" spc="-170" dirty="0">
                <a:latin typeface="Trebuchet MS"/>
                <a:cs typeface="Trebuchet MS"/>
              </a:rPr>
              <a:t>the  </a:t>
            </a:r>
            <a:r>
              <a:rPr sz="2600" spc="-5" dirty="0">
                <a:latin typeface="Trebuchet MS"/>
                <a:cs typeface="Trebuchet MS"/>
              </a:rPr>
              <a:t>reader </a:t>
            </a:r>
            <a:r>
              <a:rPr sz="2600" dirty="0">
                <a:latin typeface="Trebuchet MS"/>
                <a:cs typeface="Trebuchet MS"/>
              </a:rPr>
              <a:t>of </a:t>
            </a:r>
            <a:r>
              <a:rPr sz="2600" spc="-5" dirty="0">
                <a:latin typeface="Trebuchet MS"/>
                <a:cs typeface="Trebuchet MS"/>
              </a:rPr>
              <a:t>the report to understand the  significant information </a:t>
            </a:r>
            <a:r>
              <a:rPr sz="2600" dirty="0">
                <a:latin typeface="Trebuchet MS"/>
                <a:cs typeface="Trebuchet MS"/>
              </a:rPr>
              <a:t>of </a:t>
            </a:r>
            <a:r>
              <a:rPr sz="2600" spc="-5" dirty="0">
                <a:latin typeface="Trebuchet MS"/>
                <a:cs typeface="Trebuchet MS"/>
              </a:rPr>
              <a:t>the </a:t>
            </a:r>
            <a:r>
              <a:rPr sz="2600" dirty="0">
                <a:latin typeface="Trebuchet MS"/>
                <a:cs typeface="Trebuchet MS"/>
              </a:rPr>
              <a:t>financial  statements.</a:t>
            </a:r>
            <a:endParaRPr sz="2600">
              <a:latin typeface="Trebuchet MS"/>
              <a:cs typeface="Trebuchet MS"/>
            </a:endParaRPr>
          </a:p>
          <a:p>
            <a:pPr marL="286385" marR="1134110" indent="-274320">
              <a:lnSpc>
                <a:spcPct val="100000"/>
              </a:lnSpc>
              <a:spcBef>
                <a:spcPts val="600"/>
              </a:spcBef>
              <a:buClr>
                <a:srgbClr val="636B85"/>
              </a:buClr>
              <a:buSzPct val="73076"/>
              <a:buFont typeface="Arial"/>
              <a:buChar char=""/>
              <a:tabLst>
                <a:tab pos="287020" algn="l"/>
              </a:tabLst>
            </a:pPr>
            <a:r>
              <a:rPr sz="2600" dirty="0">
                <a:latin typeface="Trebuchet MS"/>
                <a:cs typeface="Trebuchet MS"/>
              </a:rPr>
              <a:t>The language of </a:t>
            </a:r>
            <a:r>
              <a:rPr sz="2600" spc="-5" dirty="0">
                <a:latin typeface="Trebuchet MS"/>
                <a:cs typeface="Trebuchet MS"/>
              </a:rPr>
              <a:t>the report </a:t>
            </a:r>
            <a:r>
              <a:rPr sz="2600" dirty="0">
                <a:latin typeface="Trebuchet MS"/>
                <a:cs typeface="Trebuchet MS"/>
              </a:rPr>
              <a:t>should </a:t>
            </a:r>
            <a:r>
              <a:rPr sz="2600" spc="-275" dirty="0">
                <a:latin typeface="Trebuchet MS"/>
                <a:cs typeface="Trebuchet MS"/>
              </a:rPr>
              <a:t>be  </a:t>
            </a:r>
            <a:r>
              <a:rPr sz="2600" spc="-5" dirty="0">
                <a:latin typeface="Trebuchet MS"/>
                <a:cs typeface="Trebuchet MS"/>
              </a:rPr>
              <a:t>understandable by its</a:t>
            </a:r>
            <a:r>
              <a:rPr sz="2600" spc="-70" dirty="0">
                <a:latin typeface="Trebuchet MS"/>
                <a:cs typeface="Trebuchet MS"/>
              </a:rPr>
              <a:t> </a:t>
            </a:r>
            <a:r>
              <a:rPr sz="2600" spc="-5" dirty="0">
                <a:latin typeface="Trebuchet MS"/>
                <a:cs typeface="Trebuchet MS"/>
              </a:rPr>
              <a:t>readers.</a:t>
            </a:r>
            <a:endParaRPr sz="2600">
              <a:latin typeface="Trebuchet MS"/>
              <a:cs typeface="Trebuchet MS"/>
            </a:endParaRPr>
          </a:p>
          <a:p>
            <a:pPr marL="286385" marR="115570" indent="-274320">
              <a:lnSpc>
                <a:spcPct val="100000"/>
              </a:lnSpc>
              <a:spcBef>
                <a:spcPts val="600"/>
              </a:spcBef>
              <a:buClr>
                <a:srgbClr val="636B85"/>
              </a:buClr>
              <a:buSzPct val="73076"/>
              <a:buFont typeface="Arial"/>
              <a:buChar char=""/>
              <a:tabLst>
                <a:tab pos="287020" algn="l"/>
              </a:tabLst>
            </a:pPr>
            <a:r>
              <a:rPr sz="2600" spc="-5" dirty="0">
                <a:latin typeface="Trebuchet MS"/>
                <a:cs typeface="Trebuchet MS"/>
              </a:rPr>
              <a:t>It </a:t>
            </a:r>
            <a:r>
              <a:rPr sz="2600" dirty="0">
                <a:latin typeface="Trebuchet MS"/>
                <a:cs typeface="Trebuchet MS"/>
              </a:rPr>
              <a:t>should contain constructive </a:t>
            </a:r>
            <a:r>
              <a:rPr sz="2600" spc="-5" dirty="0">
                <a:latin typeface="Trebuchet MS"/>
                <a:cs typeface="Trebuchet MS"/>
              </a:rPr>
              <a:t>advise </a:t>
            </a:r>
            <a:r>
              <a:rPr sz="2600" dirty="0">
                <a:latin typeface="Trebuchet MS"/>
                <a:cs typeface="Trebuchet MS"/>
              </a:rPr>
              <a:t>or  </a:t>
            </a:r>
            <a:r>
              <a:rPr sz="2600" spc="-5" dirty="0">
                <a:latin typeface="Trebuchet MS"/>
                <a:cs typeface="Trebuchet MS"/>
              </a:rPr>
              <a:t>healthy criticism </a:t>
            </a:r>
            <a:r>
              <a:rPr sz="2600" dirty="0">
                <a:latin typeface="Trebuchet MS"/>
                <a:cs typeface="Trebuchet MS"/>
              </a:rPr>
              <a:t>instead of </a:t>
            </a:r>
            <a:r>
              <a:rPr sz="2600" spc="-5" dirty="0">
                <a:latin typeface="Trebuchet MS"/>
                <a:cs typeface="Trebuchet MS"/>
              </a:rPr>
              <a:t>an unsupportive  tone.</a:t>
            </a:r>
            <a:endParaRPr sz="2600">
              <a:latin typeface="Trebuchet MS"/>
              <a:cs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20072922">
            <a:off x="1164741" y="2544187"/>
            <a:ext cx="6437476" cy="1200329"/>
          </a:xfrm>
          <a:prstGeom prst="rect">
            <a:avLst/>
          </a:prstGeom>
        </p:spPr>
        <p:txBody>
          <a:bodyPr wrap="square">
            <a:spAutoFit/>
          </a:bodyPr>
          <a:lstStyle/>
          <a:p>
            <a:pPr marR="6350" algn="ctr">
              <a:lnSpc>
                <a:spcPct val="100000"/>
              </a:lnSpc>
              <a:spcBef>
                <a:spcPts val="1200"/>
              </a:spcBef>
            </a:pPr>
            <a:r>
              <a:rPr lang="en-US" sz="7200" b="1" spc="45" dirty="0" smtClean="0">
                <a:latin typeface="Times New Roman" pitchFamily="18" charset="0"/>
                <a:cs typeface="Times New Roman" pitchFamily="18" charset="0"/>
              </a:rPr>
              <a:t>THANK YOU</a:t>
            </a:r>
            <a:endParaRPr lang="en-US" sz="72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TotalTime>
  <Words>318</Words>
  <Application>Microsoft Office PowerPoint</Application>
  <PresentationFormat>On-screen Show (4:3)</PresentationFormat>
  <Paragraphs>37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An auditor’s report is a formal result of all  the effort that goes into an audit. It presents  the result of the examinations done by the  auditor.</vt:lpstr>
      <vt:lpstr>One of the reports on which the shareholders  depend for forming their opinion about the  management is the auditor’s report. Audit  report helps to maintain high standard of  integrity in the company affairs.</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Dahiya</dc:creator>
  <cp:lastModifiedBy>lenovo</cp:lastModifiedBy>
  <cp:revision>2</cp:revision>
  <dcterms:created xsi:type="dcterms:W3CDTF">2020-01-23T12:41:22Z</dcterms:created>
  <dcterms:modified xsi:type="dcterms:W3CDTF">2020-01-26T12:17:46Z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2013-09-29T00:00:00Z</vt:filetime>
  </property>
  <property fmtid="{D5CDD505-2E9C-101B-9397-08002B2CF9AE}" pid="3" name="Creator">
    <vt:lpwstr>Microsoft® Office PowerPoint® 2007</vt:lpwstr>
  </property>
  <property fmtid="{D5CDD505-2E9C-101B-9397-08002B2CF9AE}" pid="4" name="LastSaved">
    <vt:filetime>2020-01-23T00:00:00Z</vt:filetime>
  </property>
</Properties>
</file>